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Lst>
  <p:sldSz cy="5143500" cx="9144000"/>
  <p:notesSz cx="6858000" cy="9144000"/>
  <p:embeddedFontLst>
    <p:embeddedFont>
      <p:font typeface="Roboto"/>
      <p:regular r:id="rId23"/>
      <p:bold r:id="rId24"/>
      <p:italic r:id="rId25"/>
      <p:boldItalic r:id="rId2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http://customooxmlschemas.google.com/">
      <go:slidesCustomData xmlns:go="http://customooxmlschemas.google.com/" r:id="rId27" roundtripDataSignature="AMtx7mgRcX5fwUjRq+W2clh0HPjqQV0g2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font" Target="fonts/Roboto-bold.fntdata"/><Relationship Id="rId23" Type="http://schemas.openxmlformats.org/officeDocument/2006/relationships/font" Target="fonts/Roboto-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Roboto-boldItalic.fntdata"/><Relationship Id="rId25" Type="http://schemas.openxmlformats.org/officeDocument/2006/relationships/font" Target="fonts/Roboto-italic.fntdata"/><Relationship Id="rId27" Type="http://customschemas.google.com/relationships/presentationmetadata" Target="meta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p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3" name="Google Shape;83;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9" name="Google Shape;89;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5" name="Google Shape;95;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2" name="Google Shape;102;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8" name="Google Shape;108;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5" name="Google Shape;115;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1" name="Google Shape;121;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6" name="Google Shape;126;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2" name="Google Shape;132;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9" name="Google Shape;139;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5" name="Google Shape;145;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0" name="Google Shape;150;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5" name="Google Shape;155;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1" name="Google Shape;161;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8" name="Google Shape;168;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p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4" name="Google Shape;174;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1" name="Google Shape;181;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grpSp>
        <p:nvGrpSpPr>
          <p:cNvPr id="10" name="Google Shape;10;p19"/>
          <p:cNvGrpSpPr/>
          <p:nvPr/>
        </p:nvGrpSpPr>
        <p:grpSpPr>
          <a:xfrm>
            <a:off x="6098378" y="5"/>
            <a:ext cx="3045625" cy="2030570"/>
            <a:chOff x="6098378" y="5"/>
            <a:chExt cx="3045625" cy="2030570"/>
          </a:xfrm>
        </p:grpSpPr>
        <p:sp>
          <p:nvSpPr>
            <p:cNvPr id="11" name="Google Shape;11;p19"/>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 name="Google Shape;12;p19"/>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 name="Google Shape;13;p19"/>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 name="Google Shape;14;p19"/>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 name="Google Shape;15;p19"/>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6" name="Google Shape;16;p19"/>
          <p:cNvSpPr txBox="1"/>
          <p:nvPr>
            <p:ph type="ctrTitle"/>
          </p:nvPr>
        </p:nvSpPr>
        <p:spPr>
          <a:xfrm>
            <a:off x="598100" y="1775222"/>
            <a:ext cx="8222100" cy="8388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Clr>
                <a:schemeClr val="lt1"/>
              </a:buClr>
              <a:buSzPts val="4200"/>
              <a:buNone/>
              <a:defRPr sz="4200">
                <a:solidFill>
                  <a:schemeClr val="lt1"/>
                </a:solidFill>
              </a:defRPr>
            </a:lvl1pPr>
            <a:lvl2pPr lvl="1" algn="l">
              <a:lnSpc>
                <a:spcPct val="100000"/>
              </a:lnSpc>
              <a:spcBef>
                <a:spcPts val="0"/>
              </a:spcBef>
              <a:spcAft>
                <a:spcPts val="0"/>
              </a:spcAft>
              <a:buClr>
                <a:schemeClr val="lt1"/>
              </a:buClr>
              <a:buSzPts val="4200"/>
              <a:buNone/>
              <a:defRPr sz="4200">
                <a:solidFill>
                  <a:schemeClr val="lt1"/>
                </a:solidFill>
              </a:defRPr>
            </a:lvl2pPr>
            <a:lvl3pPr lvl="2" algn="l">
              <a:lnSpc>
                <a:spcPct val="100000"/>
              </a:lnSpc>
              <a:spcBef>
                <a:spcPts val="0"/>
              </a:spcBef>
              <a:spcAft>
                <a:spcPts val="0"/>
              </a:spcAft>
              <a:buClr>
                <a:schemeClr val="lt1"/>
              </a:buClr>
              <a:buSzPts val="4200"/>
              <a:buNone/>
              <a:defRPr sz="4200">
                <a:solidFill>
                  <a:schemeClr val="lt1"/>
                </a:solidFill>
              </a:defRPr>
            </a:lvl3pPr>
            <a:lvl4pPr lvl="3" algn="l">
              <a:lnSpc>
                <a:spcPct val="100000"/>
              </a:lnSpc>
              <a:spcBef>
                <a:spcPts val="0"/>
              </a:spcBef>
              <a:spcAft>
                <a:spcPts val="0"/>
              </a:spcAft>
              <a:buClr>
                <a:schemeClr val="lt1"/>
              </a:buClr>
              <a:buSzPts val="4200"/>
              <a:buNone/>
              <a:defRPr sz="4200">
                <a:solidFill>
                  <a:schemeClr val="lt1"/>
                </a:solidFill>
              </a:defRPr>
            </a:lvl4pPr>
            <a:lvl5pPr lvl="4" algn="l">
              <a:lnSpc>
                <a:spcPct val="100000"/>
              </a:lnSpc>
              <a:spcBef>
                <a:spcPts val="0"/>
              </a:spcBef>
              <a:spcAft>
                <a:spcPts val="0"/>
              </a:spcAft>
              <a:buClr>
                <a:schemeClr val="lt1"/>
              </a:buClr>
              <a:buSzPts val="4200"/>
              <a:buNone/>
              <a:defRPr sz="4200">
                <a:solidFill>
                  <a:schemeClr val="lt1"/>
                </a:solidFill>
              </a:defRPr>
            </a:lvl5pPr>
            <a:lvl6pPr lvl="5" algn="l">
              <a:lnSpc>
                <a:spcPct val="100000"/>
              </a:lnSpc>
              <a:spcBef>
                <a:spcPts val="0"/>
              </a:spcBef>
              <a:spcAft>
                <a:spcPts val="0"/>
              </a:spcAft>
              <a:buClr>
                <a:schemeClr val="lt1"/>
              </a:buClr>
              <a:buSzPts val="4200"/>
              <a:buNone/>
              <a:defRPr sz="4200">
                <a:solidFill>
                  <a:schemeClr val="lt1"/>
                </a:solidFill>
              </a:defRPr>
            </a:lvl6pPr>
            <a:lvl7pPr lvl="6" algn="l">
              <a:lnSpc>
                <a:spcPct val="100000"/>
              </a:lnSpc>
              <a:spcBef>
                <a:spcPts val="0"/>
              </a:spcBef>
              <a:spcAft>
                <a:spcPts val="0"/>
              </a:spcAft>
              <a:buClr>
                <a:schemeClr val="lt1"/>
              </a:buClr>
              <a:buSzPts val="4200"/>
              <a:buNone/>
              <a:defRPr sz="4200">
                <a:solidFill>
                  <a:schemeClr val="lt1"/>
                </a:solidFill>
              </a:defRPr>
            </a:lvl7pPr>
            <a:lvl8pPr lvl="7" algn="l">
              <a:lnSpc>
                <a:spcPct val="100000"/>
              </a:lnSpc>
              <a:spcBef>
                <a:spcPts val="0"/>
              </a:spcBef>
              <a:spcAft>
                <a:spcPts val="0"/>
              </a:spcAft>
              <a:buClr>
                <a:schemeClr val="lt1"/>
              </a:buClr>
              <a:buSzPts val="4200"/>
              <a:buNone/>
              <a:defRPr sz="4200">
                <a:solidFill>
                  <a:schemeClr val="lt1"/>
                </a:solidFill>
              </a:defRPr>
            </a:lvl8pPr>
            <a:lvl9pPr lvl="8" algn="l">
              <a:lnSpc>
                <a:spcPct val="100000"/>
              </a:lnSpc>
              <a:spcBef>
                <a:spcPts val="0"/>
              </a:spcBef>
              <a:spcAft>
                <a:spcPts val="0"/>
              </a:spcAft>
              <a:buClr>
                <a:schemeClr val="lt1"/>
              </a:buClr>
              <a:buSzPts val="4200"/>
              <a:buNone/>
              <a:defRPr sz="4200">
                <a:solidFill>
                  <a:schemeClr val="lt1"/>
                </a:solidFill>
              </a:defRPr>
            </a:lvl9pPr>
          </a:lstStyle>
          <a:p/>
        </p:txBody>
      </p:sp>
      <p:sp>
        <p:nvSpPr>
          <p:cNvPr id="17" name="Google Shape;17;p19"/>
          <p:cNvSpPr txBox="1"/>
          <p:nvPr>
            <p:ph idx="1" type="subTitle"/>
          </p:nvPr>
        </p:nvSpPr>
        <p:spPr>
          <a:xfrm>
            <a:off x="598088" y="2715913"/>
            <a:ext cx="8222100" cy="4329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Clr>
                <a:schemeClr val="lt1"/>
              </a:buClr>
              <a:buSzPts val="2100"/>
              <a:buNone/>
              <a:defRPr sz="2100">
                <a:solidFill>
                  <a:schemeClr val="lt1"/>
                </a:solidFill>
              </a:defRPr>
            </a:lvl1pPr>
            <a:lvl2pPr lvl="1" algn="l">
              <a:lnSpc>
                <a:spcPct val="100000"/>
              </a:lnSpc>
              <a:spcBef>
                <a:spcPts val="0"/>
              </a:spcBef>
              <a:spcAft>
                <a:spcPts val="0"/>
              </a:spcAft>
              <a:buClr>
                <a:schemeClr val="lt1"/>
              </a:buClr>
              <a:buSzPts val="2100"/>
              <a:buNone/>
              <a:defRPr sz="2100">
                <a:solidFill>
                  <a:schemeClr val="lt1"/>
                </a:solidFill>
              </a:defRPr>
            </a:lvl2pPr>
            <a:lvl3pPr lvl="2" algn="l">
              <a:lnSpc>
                <a:spcPct val="100000"/>
              </a:lnSpc>
              <a:spcBef>
                <a:spcPts val="0"/>
              </a:spcBef>
              <a:spcAft>
                <a:spcPts val="0"/>
              </a:spcAft>
              <a:buClr>
                <a:schemeClr val="lt1"/>
              </a:buClr>
              <a:buSzPts val="2100"/>
              <a:buNone/>
              <a:defRPr sz="2100">
                <a:solidFill>
                  <a:schemeClr val="lt1"/>
                </a:solidFill>
              </a:defRPr>
            </a:lvl3pPr>
            <a:lvl4pPr lvl="3" algn="l">
              <a:lnSpc>
                <a:spcPct val="100000"/>
              </a:lnSpc>
              <a:spcBef>
                <a:spcPts val="0"/>
              </a:spcBef>
              <a:spcAft>
                <a:spcPts val="0"/>
              </a:spcAft>
              <a:buClr>
                <a:schemeClr val="lt1"/>
              </a:buClr>
              <a:buSzPts val="2100"/>
              <a:buNone/>
              <a:defRPr sz="2100">
                <a:solidFill>
                  <a:schemeClr val="lt1"/>
                </a:solidFill>
              </a:defRPr>
            </a:lvl4pPr>
            <a:lvl5pPr lvl="4" algn="l">
              <a:lnSpc>
                <a:spcPct val="100000"/>
              </a:lnSpc>
              <a:spcBef>
                <a:spcPts val="0"/>
              </a:spcBef>
              <a:spcAft>
                <a:spcPts val="0"/>
              </a:spcAft>
              <a:buClr>
                <a:schemeClr val="lt1"/>
              </a:buClr>
              <a:buSzPts val="2100"/>
              <a:buNone/>
              <a:defRPr sz="2100">
                <a:solidFill>
                  <a:schemeClr val="lt1"/>
                </a:solidFill>
              </a:defRPr>
            </a:lvl5pPr>
            <a:lvl6pPr lvl="5" algn="l">
              <a:lnSpc>
                <a:spcPct val="100000"/>
              </a:lnSpc>
              <a:spcBef>
                <a:spcPts val="0"/>
              </a:spcBef>
              <a:spcAft>
                <a:spcPts val="0"/>
              </a:spcAft>
              <a:buClr>
                <a:schemeClr val="lt1"/>
              </a:buClr>
              <a:buSzPts val="2100"/>
              <a:buNone/>
              <a:defRPr sz="2100">
                <a:solidFill>
                  <a:schemeClr val="lt1"/>
                </a:solidFill>
              </a:defRPr>
            </a:lvl6pPr>
            <a:lvl7pPr lvl="6" algn="l">
              <a:lnSpc>
                <a:spcPct val="100000"/>
              </a:lnSpc>
              <a:spcBef>
                <a:spcPts val="0"/>
              </a:spcBef>
              <a:spcAft>
                <a:spcPts val="0"/>
              </a:spcAft>
              <a:buClr>
                <a:schemeClr val="lt1"/>
              </a:buClr>
              <a:buSzPts val="2100"/>
              <a:buNone/>
              <a:defRPr sz="2100">
                <a:solidFill>
                  <a:schemeClr val="lt1"/>
                </a:solidFill>
              </a:defRPr>
            </a:lvl7pPr>
            <a:lvl8pPr lvl="7" algn="l">
              <a:lnSpc>
                <a:spcPct val="100000"/>
              </a:lnSpc>
              <a:spcBef>
                <a:spcPts val="0"/>
              </a:spcBef>
              <a:spcAft>
                <a:spcPts val="0"/>
              </a:spcAft>
              <a:buClr>
                <a:schemeClr val="lt1"/>
              </a:buClr>
              <a:buSzPts val="2100"/>
              <a:buNone/>
              <a:defRPr sz="2100">
                <a:solidFill>
                  <a:schemeClr val="lt1"/>
                </a:solidFill>
              </a:defRPr>
            </a:lvl8pPr>
            <a:lvl9pPr lvl="8" algn="l">
              <a:lnSpc>
                <a:spcPct val="100000"/>
              </a:lnSpc>
              <a:spcBef>
                <a:spcPts val="0"/>
              </a:spcBef>
              <a:spcAft>
                <a:spcPts val="0"/>
              </a:spcAft>
              <a:buClr>
                <a:schemeClr val="lt1"/>
              </a:buClr>
              <a:buSzPts val="2100"/>
              <a:buNone/>
              <a:defRPr sz="2100">
                <a:solidFill>
                  <a:schemeClr val="lt1"/>
                </a:solidFill>
              </a:defRPr>
            </a:lvl9pPr>
          </a:lstStyle>
          <a:p/>
        </p:txBody>
      </p:sp>
      <p:sp>
        <p:nvSpPr>
          <p:cNvPr id="18" name="Google Shape;18;p19"/>
          <p:cNvSpPr txBox="1"/>
          <p:nvPr>
            <p:ph idx="12" type="sldNum"/>
          </p:nvPr>
        </p:nvSpPr>
        <p:spPr>
          <a:xfrm>
            <a:off x="8460431" y="4651190"/>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t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9" name="Shape 19"/>
        <p:cNvGrpSpPr/>
        <p:nvPr/>
      </p:nvGrpSpPr>
      <p:grpSpPr>
        <a:xfrm>
          <a:off x="0" y="0"/>
          <a:ext cx="0" cy="0"/>
          <a:chOff x="0" y="0"/>
          <a:chExt cx="0" cy="0"/>
        </a:xfrm>
      </p:grpSpPr>
      <p:grpSp>
        <p:nvGrpSpPr>
          <p:cNvPr id="20" name="Google Shape;20;p20"/>
          <p:cNvGrpSpPr/>
          <p:nvPr/>
        </p:nvGrpSpPr>
        <p:grpSpPr>
          <a:xfrm>
            <a:off x="0" y="3903669"/>
            <a:ext cx="9144000" cy="1239925"/>
            <a:chOff x="0" y="3903669"/>
            <a:chExt cx="9144000" cy="1239925"/>
          </a:xfrm>
        </p:grpSpPr>
        <p:sp>
          <p:nvSpPr>
            <p:cNvPr id="21" name="Google Shape;21;p20"/>
            <p:cNvSpPr/>
            <p:nvPr/>
          </p:nvSpPr>
          <p:spPr>
            <a:xfrm>
              <a:off x="8154895" y="3903669"/>
              <a:ext cx="989100" cy="9879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 name="Google Shape;22;p20"/>
            <p:cNvSpPr/>
            <p:nvPr/>
          </p:nvSpPr>
          <p:spPr>
            <a:xfrm flipH="1">
              <a:off x="6181163" y="3903669"/>
              <a:ext cx="989100" cy="9879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 name="Google Shape;23;p20"/>
            <p:cNvSpPr/>
            <p:nvPr/>
          </p:nvSpPr>
          <p:spPr>
            <a:xfrm>
              <a:off x="7170274" y="3903669"/>
              <a:ext cx="989100" cy="9879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 name="Google Shape;24;p20"/>
            <p:cNvSpPr/>
            <p:nvPr/>
          </p:nvSpPr>
          <p:spPr>
            <a:xfrm rot="10800000">
              <a:off x="8154757" y="3903682"/>
              <a:ext cx="989100" cy="987900"/>
            </a:xfrm>
            <a:prstGeom prst="rtTriangle">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 name="Google Shape;25;p20"/>
            <p:cNvSpPr/>
            <p:nvPr/>
          </p:nvSpPr>
          <p:spPr>
            <a:xfrm>
              <a:off x="0" y="4891594"/>
              <a:ext cx="9144000" cy="2520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6" name="Google Shape;26;p20"/>
          <p:cNvSpPr txBox="1"/>
          <p:nvPr>
            <p:ph type="title"/>
          </p:nvPr>
        </p:nvSpPr>
        <p:spPr>
          <a:xfrm>
            <a:off x="311700" y="410000"/>
            <a:ext cx="8520600" cy="6078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27" name="Google Shape;27;p20"/>
          <p:cNvSpPr txBox="1"/>
          <p:nvPr>
            <p:ph idx="1" type="body"/>
          </p:nvPr>
        </p:nvSpPr>
        <p:spPr>
          <a:xfrm>
            <a:off x="311700" y="1229875"/>
            <a:ext cx="8520600" cy="33390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28" name="Google Shape;28;p20"/>
          <p:cNvSpPr txBox="1"/>
          <p:nvPr>
            <p:ph idx="12" type="sldNum"/>
          </p:nvPr>
        </p:nvSpPr>
        <p:spPr>
          <a:xfrm>
            <a:off x="8460431" y="4651190"/>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t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29" name="Shape 29"/>
        <p:cNvGrpSpPr/>
        <p:nvPr/>
      </p:nvGrpSpPr>
      <p:grpSpPr>
        <a:xfrm>
          <a:off x="0" y="0"/>
          <a:ext cx="0" cy="0"/>
          <a:chOff x="0" y="0"/>
          <a:chExt cx="0" cy="0"/>
        </a:xfrm>
      </p:grpSpPr>
      <p:grpSp>
        <p:nvGrpSpPr>
          <p:cNvPr id="30" name="Google Shape;30;p21"/>
          <p:cNvGrpSpPr/>
          <p:nvPr/>
        </p:nvGrpSpPr>
        <p:grpSpPr>
          <a:xfrm>
            <a:off x="6098378" y="5"/>
            <a:ext cx="3045625" cy="2030570"/>
            <a:chOff x="6098378" y="5"/>
            <a:chExt cx="3045625" cy="2030570"/>
          </a:xfrm>
        </p:grpSpPr>
        <p:sp>
          <p:nvSpPr>
            <p:cNvPr id="31" name="Google Shape;31;p21"/>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 name="Google Shape;32;p21"/>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 name="Google Shape;33;p21"/>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 name="Google Shape;34;p21"/>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 name="Google Shape;35;p21"/>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6" name="Google Shape;36;p21"/>
          <p:cNvSpPr txBox="1"/>
          <p:nvPr>
            <p:ph type="title"/>
          </p:nvPr>
        </p:nvSpPr>
        <p:spPr>
          <a:xfrm>
            <a:off x="598100" y="2152347"/>
            <a:ext cx="8222100" cy="838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Clr>
                <a:schemeClr val="lt1"/>
              </a:buClr>
              <a:buSzPts val="4200"/>
              <a:buNone/>
              <a:defRPr sz="4200">
                <a:solidFill>
                  <a:schemeClr val="lt1"/>
                </a:solidFill>
              </a:defRPr>
            </a:lvl1pPr>
            <a:lvl2pPr lvl="1" algn="l">
              <a:lnSpc>
                <a:spcPct val="100000"/>
              </a:lnSpc>
              <a:spcBef>
                <a:spcPts val="0"/>
              </a:spcBef>
              <a:spcAft>
                <a:spcPts val="0"/>
              </a:spcAft>
              <a:buClr>
                <a:schemeClr val="lt1"/>
              </a:buClr>
              <a:buSzPts val="4200"/>
              <a:buNone/>
              <a:defRPr sz="4200">
                <a:solidFill>
                  <a:schemeClr val="lt1"/>
                </a:solidFill>
              </a:defRPr>
            </a:lvl2pPr>
            <a:lvl3pPr lvl="2" algn="l">
              <a:lnSpc>
                <a:spcPct val="100000"/>
              </a:lnSpc>
              <a:spcBef>
                <a:spcPts val="0"/>
              </a:spcBef>
              <a:spcAft>
                <a:spcPts val="0"/>
              </a:spcAft>
              <a:buClr>
                <a:schemeClr val="lt1"/>
              </a:buClr>
              <a:buSzPts val="4200"/>
              <a:buNone/>
              <a:defRPr sz="4200">
                <a:solidFill>
                  <a:schemeClr val="lt1"/>
                </a:solidFill>
              </a:defRPr>
            </a:lvl3pPr>
            <a:lvl4pPr lvl="3" algn="l">
              <a:lnSpc>
                <a:spcPct val="100000"/>
              </a:lnSpc>
              <a:spcBef>
                <a:spcPts val="0"/>
              </a:spcBef>
              <a:spcAft>
                <a:spcPts val="0"/>
              </a:spcAft>
              <a:buClr>
                <a:schemeClr val="lt1"/>
              </a:buClr>
              <a:buSzPts val="4200"/>
              <a:buNone/>
              <a:defRPr sz="4200">
                <a:solidFill>
                  <a:schemeClr val="lt1"/>
                </a:solidFill>
              </a:defRPr>
            </a:lvl4pPr>
            <a:lvl5pPr lvl="4" algn="l">
              <a:lnSpc>
                <a:spcPct val="100000"/>
              </a:lnSpc>
              <a:spcBef>
                <a:spcPts val="0"/>
              </a:spcBef>
              <a:spcAft>
                <a:spcPts val="0"/>
              </a:spcAft>
              <a:buClr>
                <a:schemeClr val="lt1"/>
              </a:buClr>
              <a:buSzPts val="4200"/>
              <a:buNone/>
              <a:defRPr sz="4200">
                <a:solidFill>
                  <a:schemeClr val="lt1"/>
                </a:solidFill>
              </a:defRPr>
            </a:lvl5pPr>
            <a:lvl6pPr lvl="5" algn="l">
              <a:lnSpc>
                <a:spcPct val="100000"/>
              </a:lnSpc>
              <a:spcBef>
                <a:spcPts val="0"/>
              </a:spcBef>
              <a:spcAft>
                <a:spcPts val="0"/>
              </a:spcAft>
              <a:buClr>
                <a:schemeClr val="lt1"/>
              </a:buClr>
              <a:buSzPts val="4200"/>
              <a:buNone/>
              <a:defRPr sz="4200">
                <a:solidFill>
                  <a:schemeClr val="lt1"/>
                </a:solidFill>
              </a:defRPr>
            </a:lvl6pPr>
            <a:lvl7pPr lvl="6" algn="l">
              <a:lnSpc>
                <a:spcPct val="100000"/>
              </a:lnSpc>
              <a:spcBef>
                <a:spcPts val="0"/>
              </a:spcBef>
              <a:spcAft>
                <a:spcPts val="0"/>
              </a:spcAft>
              <a:buClr>
                <a:schemeClr val="lt1"/>
              </a:buClr>
              <a:buSzPts val="4200"/>
              <a:buNone/>
              <a:defRPr sz="4200">
                <a:solidFill>
                  <a:schemeClr val="lt1"/>
                </a:solidFill>
              </a:defRPr>
            </a:lvl7pPr>
            <a:lvl8pPr lvl="7" algn="l">
              <a:lnSpc>
                <a:spcPct val="100000"/>
              </a:lnSpc>
              <a:spcBef>
                <a:spcPts val="0"/>
              </a:spcBef>
              <a:spcAft>
                <a:spcPts val="0"/>
              </a:spcAft>
              <a:buClr>
                <a:schemeClr val="lt1"/>
              </a:buClr>
              <a:buSzPts val="4200"/>
              <a:buNone/>
              <a:defRPr sz="4200">
                <a:solidFill>
                  <a:schemeClr val="lt1"/>
                </a:solidFill>
              </a:defRPr>
            </a:lvl8pPr>
            <a:lvl9pPr lvl="8" algn="l">
              <a:lnSpc>
                <a:spcPct val="100000"/>
              </a:lnSpc>
              <a:spcBef>
                <a:spcPts val="0"/>
              </a:spcBef>
              <a:spcAft>
                <a:spcPts val="0"/>
              </a:spcAft>
              <a:buClr>
                <a:schemeClr val="lt1"/>
              </a:buClr>
              <a:buSzPts val="4200"/>
              <a:buNone/>
              <a:defRPr sz="4200">
                <a:solidFill>
                  <a:schemeClr val="lt1"/>
                </a:solidFill>
              </a:defRPr>
            </a:lvl9pPr>
          </a:lstStyle>
          <a:p/>
        </p:txBody>
      </p:sp>
      <p:sp>
        <p:nvSpPr>
          <p:cNvPr id="37" name="Google Shape;37;p21"/>
          <p:cNvSpPr txBox="1"/>
          <p:nvPr>
            <p:ph idx="12" type="sldNum"/>
          </p:nvPr>
        </p:nvSpPr>
        <p:spPr>
          <a:xfrm>
            <a:off x="8460431" y="4651190"/>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t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8" name="Shape 38"/>
        <p:cNvGrpSpPr/>
        <p:nvPr/>
      </p:nvGrpSpPr>
      <p:grpSpPr>
        <a:xfrm>
          <a:off x="0" y="0"/>
          <a:ext cx="0" cy="0"/>
          <a:chOff x="0" y="0"/>
          <a:chExt cx="0" cy="0"/>
        </a:xfrm>
      </p:grpSpPr>
      <p:sp>
        <p:nvSpPr>
          <p:cNvPr id="39" name="Google Shape;39;p22"/>
          <p:cNvSpPr txBox="1"/>
          <p:nvPr>
            <p:ph type="title"/>
          </p:nvPr>
        </p:nvSpPr>
        <p:spPr>
          <a:xfrm>
            <a:off x="311700" y="410000"/>
            <a:ext cx="8520600" cy="6078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40" name="Google Shape;40;p22"/>
          <p:cNvSpPr txBox="1"/>
          <p:nvPr>
            <p:ph idx="1" type="body"/>
          </p:nvPr>
        </p:nvSpPr>
        <p:spPr>
          <a:xfrm>
            <a:off x="311700" y="1229975"/>
            <a:ext cx="3999900" cy="33390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41" name="Google Shape;41;p22"/>
          <p:cNvSpPr txBox="1"/>
          <p:nvPr>
            <p:ph idx="2" type="body"/>
          </p:nvPr>
        </p:nvSpPr>
        <p:spPr>
          <a:xfrm>
            <a:off x="4832400" y="1229975"/>
            <a:ext cx="3999900" cy="33390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42" name="Google Shape;42;p22"/>
          <p:cNvSpPr txBox="1"/>
          <p:nvPr>
            <p:ph idx="12" type="sldNum"/>
          </p:nvPr>
        </p:nvSpPr>
        <p:spPr>
          <a:xfrm>
            <a:off x="8460431" y="4651190"/>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t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3" name="Shape 43"/>
        <p:cNvGrpSpPr/>
        <p:nvPr/>
      </p:nvGrpSpPr>
      <p:grpSpPr>
        <a:xfrm>
          <a:off x="0" y="0"/>
          <a:ext cx="0" cy="0"/>
          <a:chOff x="0" y="0"/>
          <a:chExt cx="0" cy="0"/>
        </a:xfrm>
      </p:grpSpPr>
      <p:sp>
        <p:nvSpPr>
          <p:cNvPr id="44" name="Google Shape;44;p23"/>
          <p:cNvSpPr txBox="1"/>
          <p:nvPr>
            <p:ph type="title"/>
          </p:nvPr>
        </p:nvSpPr>
        <p:spPr>
          <a:xfrm>
            <a:off x="311700" y="410000"/>
            <a:ext cx="8520600" cy="6078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45" name="Google Shape;45;p23"/>
          <p:cNvSpPr txBox="1"/>
          <p:nvPr>
            <p:ph idx="12" type="sldNum"/>
          </p:nvPr>
        </p:nvSpPr>
        <p:spPr>
          <a:xfrm>
            <a:off x="8460431" y="4651190"/>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t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6" name="Shape 46"/>
        <p:cNvGrpSpPr/>
        <p:nvPr/>
      </p:nvGrpSpPr>
      <p:grpSpPr>
        <a:xfrm>
          <a:off x="0" y="0"/>
          <a:ext cx="0" cy="0"/>
          <a:chOff x="0" y="0"/>
          <a:chExt cx="0" cy="0"/>
        </a:xfrm>
      </p:grpSpPr>
      <p:sp>
        <p:nvSpPr>
          <p:cNvPr id="47" name="Google Shape;47;p24"/>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48" name="Google Shape;48;p24"/>
          <p:cNvSpPr txBox="1"/>
          <p:nvPr>
            <p:ph idx="1" type="body"/>
          </p:nvPr>
        </p:nvSpPr>
        <p:spPr>
          <a:xfrm>
            <a:off x="311700" y="1465804"/>
            <a:ext cx="2808000" cy="31032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49" name="Google Shape;49;p24"/>
          <p:cNvSpPr txBox="1"/>
          <p:nvPr>
            <p:ph idx="12" type="sldNum"/>
          </p:nvPr>
        </p:nvSpPr>
        <p:spPr>
          <a:xfrm>
            <a:off x="8460431" y="4651190"/>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t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4"/>
        </a:solidFill>
      </p:bgPr>
    </p:bg>
    <p:spTree>
      <p:nvGrpSpPr>
        <p:cNvPr id="50" name="Shape 50"/>
        <p:cNvGrpSpPr/>
        <p:nvPr/>
      </p:nvGrpSpPr>
      <p:grpSpPr>
        <a:xfrm>
          <a:off x="0" y="0"/>
          <a:ext cx="0" cy="0"/>
          <a:chOff x="0" y="0"/>
          <a:chExt cx="0" cy="0"/>
        </a:xfrm>
      </p:grpSpPr>
      <p:grpSp>
        <p:nvGrpSpPr>
          <p:cNvPr id="51" name="Google Shape;51;p25"/>
          <p:cNvGrpSpPr/>
          <p:nvPr/>
        </p:nvGrpSpPr>
        <p:grpSpPr>
          <a:xfrm>
            <a:off x="6098378" y="5"/>
            <a:ext cx="3045625" cy="2030570"/>
            <a:chOff x="6098378" y="5"/>
            <a:chExt cx="3045625" cy="2030570"/>
          </a:xfrm>
        </p:grpSpPr>
        <p:sp>
          <p:nvSpPr>
            <p:cNvPr id="52" name="Google Shape;52;p25"/>
            <p:cNvSpPr/>
            <p:nvPr/>
          </p:nvSpPr>
          <p:spPr>
            <a:xfrm>
              <a:off x="8128803" y="16"/>
              <a:ext cx="1015200" cy="10152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 name="Google Shape;53;p25"/>
            <p:cNvSpPr/>
            <p:nvPr/>
          </p:nvSpPr>
          <p:spPr>
            <a:xfrm flipH="1">
              <a:off x="7113463" y="5"/>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 name="Google Shape;54;p25"/>
            <p:cNvSpPr/>
            <p:nvPr/>
          </p:nvSpPr>
          <p:spPr>
            <a:xfrm flipH="1" rot="10800000">
              <a:off x="7113588" y="107"/>
              <a:ext cx="1015200" cy="1015200"/>
            </a:xfrm>
            <a:prstGeom prst="rtTriangle">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 name="Google Shape;55;p25"/>
            <p:cNvSpPr/>
            <p:nvPr/>
          </p:nvSpPr>
          <p:spPr>
            <a:xfrm rot="10800000">
              <a:off x="6098378" y="97"/>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 name="Google Shape;56;p25"/>
            <p:cNvSpPr/>
            <p:nvPr/>
          </p:nvSpPr>
          <p:spPr>
            <a:xfrm rot="10800000">
              <a:off x="8128789" y="1015375"/>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57" name="Google Shape;57;p25"/>
          <p:cNvSpPr txBox="1"/>
          <p:nvPr>
            <p:ph type="title"/>
          </p:nvPr>
        </p:nvSpPr>
        <p:spPr>
          <a:xfrm>
            <a:off x="490250" y="526350"/>
            <a:ext cx="56187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58" name="Google Shape;58;p25"/>
          <p:cNvSpPr txBox="1"/>
          <p:nvPr>
            <p:ph idx="12" type="sldNum"/>
          </p:nvPr>
        </p:nvSpPr>
        <p:spPr>
          <a:xfrm>
            <a:off x="8460431" y="4651190"/>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t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59" name="Shape 59"/>
        <p:cNvGrpSpPr/>
        <p:nvPr/>
      </p:nvGrpSpPr>
      <p:grpSpPr>
        <a:xfrm>
          <a:off x="0" y="0"/>
          <a:ext cx="0" cy="0"/>
          <a:chOff x="0" y="0"/>
          <a:chExt cx="0" cy="0"/>
        </a:xfrm>
      </p:grpSpPr>
      <p:sp>
        <p:nvSpPr>
          <p:cNvPr id="60" name="Google Shape;60;p26"/>
          <p:cNvSpPr/>
          <p:nvPr/>
        </p:nvSpPr>
        <p:spPr>
          <a:xfrm>
            <a:off x="4572000" y="-17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61" name="Google Shape;61;p26"/>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62" name="Google Shape;62;p26"/>
          <p:cNvSpPr txBox="1"/>
          <p:nvPr>
            <p:ph type="title"/>
          </p:nvPr>
        </p:nvSpPr>
        <p:spPr>
          <a:xfrm>
            <a:off x="265500" y="1151100"/>
            <a:ext cx="4045200" cy="1564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63" name="Google Shape;63;p26"/>
          <p:cNvSpPr txBox="1"/>
          <p:nvPr>
            <p:ph idx="1" type="subTitle"/>
          </p:nvPr>
        </p:nvSpPr>
        <p:spPr>
          <a:xfrm>
            <a:off x="265500" y="2769001"/>
            <a:ext cx="4045200" cy="12693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64" name="Google Shape;64;p26"/>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0"/>
              </a:spcBef>
              <a:spcAft>
                <a:spcPts val="0"/>
              </a:spcAft>
              <a:buClr>
                <a:schemeClr val="lt1"/>
              </a:buClr>
              <a:buSzPts val="1400"/>
              <a:buChar char="○"/>
              <a:defRPr>
                <a:solidFill>
                  <a:schemeClr val="lt1"/>
                </a:solidFill>
              </a:defRPr>
            </a:lvl2pPr>
            <a:lvl3pPr indent="-317500" lvl="2" marL="1371600" algn="l">
              <a:lnSpc>
                <a:spcPct val="115000"/>
              </a:lnSpc>
              <a:spcBef>
                <a:spcPts val="0"/>
              </a:spcBef>
              <a:spcAft>
                <a:spcPts val="0"/>
              </a:spcAft>
              <a:buClr>
                <a:schemeClr val="lt1"/>
              </a:buClr>
              <a:buSzPts val="1400"/>
              <a:buChar char="■"/>
              <a:defRPr>
                <a:solidFill>
                  <a:schemeClr val="lt1"/>
                </a:solidFill>
              </a:defRPr>
            </a:lvl3pPr>
            <a:lvl4pPr indent="-317500" lvl="3" marL="1828800" algn="l">
              <a:lnSpc>
                <a:spcPct val="115000"/>
              </a:lnSpc>
              <a:spcBef>
                <a:spcPts val="0"/>
              </a:spcBef>
              <a:spcAft>
                <a:spcPts val="0"/>
              </a:spcAft>
              <a:buClr>
                <a:schemeClr val="lt1"/>
              </a:buClr>
              <a:buSzPts val="1400"/>
              <a:buChar char="●"/>
              <a:defRPr>
                <a:solidFill>
                  <a:schemeClr val="lt1"/>
                </a:solidFill>
              </a:defRPr>
            </a:lvl4pPr>
            <a:lvl5pPr indent="-317500" lvl="4" marL="2286000" algn="l">
              <a:lnSpc>
                <a:spcPct val="115000"/>
              </a:lnSpc>
              <a:spcBef>
                <a:spcPts val="0"/>
              </a:spcBef>
              <a:spcAft>
                <a:spcPts val="0"/>
              </a:spcAft>
              <a:buClr>
                <a:schemeClr val="lt1"/>
              </a:buClr>
              <a:buSzPts val="1400"/>
              <a:buChar char="○"/>
              <a:defRPr>
                <a:solidFill>
                  <a:schemeClr val="lt1"/>
                </a:solidFill>
              </a:defRPr>
            </a:lvl5pPr>
            <a:lvl6pPr indent="-317500" lvl="5" marL="2743200" algn="l">
              <a:lnSpc>
                <a:spcPct val="115000"/>
              </a:lnSpc>
              <a:spcBef>
                <a:spcPts val="0"/>
              </a:spcBef>
              <a:spcAft>
                <a:spcPts val="0"/>
              </a:spcAft>
              <a:buClr>
                <a:schemeClr val="lt1"/>
              </a:buClr>
              <a:buSzPts val="1400"/>
              <a:buChar char="■"/>
              <a:defRPr>
                <a:solidFill>
                  <a:schemeClr val="lt1"/>
                </a:solidFill>
              </a:defRPr>
            </a:lvl6pPr>
            <a:lvl7pPr indent="-317500" lvl="6" marL="3200400" algn="l">
              <a:lnSpc>
                <a:spcPct val="115000"/>
              </a:lnSpc>
              <a:spcBef>
                <a:spcPts val="0"/>
              </a:spcBef>
              <a:spcAft>
                <a:spcPts val="0"/>
              </a:spcAft>
              <a:buClr>
                <a:schemeClr val="lt1"/>
              </a:buClr>
              <a:buSzPts val="1400"/>
              <a:buChar char="●"/>
              <a:defRPr>
                <a:solidFill>
                  <a:schemeClr val="lt1"/>
                </a:solidFill>
              </a:defRPr>
            </a:lvl7pPr>
            <a:lvl8pPr indent="-317500" lvl="7" marL="3657600" algn="l">
              <a:lnSpc>
                <a:spcPct val="115000"/>
              </a:lnSpc>
              <a:spcBef>
                <a:spcPts val="0"/>
              </a:spcBef>
              <a:spcAft>
                <a:spcPts val="0"/>
              </a:spcAft>
              <a:buClr>
                <a:schemeClr val="lt1"/>
              </a:buClr>
              <a:buSzPts val="1400"/>
              <a:buChar char="○"/>
              <a:defRPr>
                <a:solidFill>
                  <a:schemeClr val="lt1"/>
                </a:solidFill>
              </a:defRPr>
            </a:lvl8pPr>
            <a:lvl9pPr indent="-317500" lvl="8" marL="4114800" algn="l">
              <a:lnSpc>
                <a:spcPct val="115000"/>
              </a:lnSpc>
              <a:spcBef>
                <a:spcPts val="0"/>
              </a:spcBef>
              <a:spcAft>
                <a:spcPts val="0"/>
              </a:spcAft>
              <a:buClr>
                <a:schemeClr val="lt1"/>
              </a:buClr>
              <a:buSzPts val="1400"/>
              <a:buChar char="■"/>
              <a:defRPr>
                <a:solidFill>
                  <a:schemeClr val="lt1"/>
                </a:solidFill>
              </a:defRPr>
            </a:lvl9pPr>
          </a:lstStyle>
          <a:p/>
        </p:txBody>
      </p:sp>
      <p:sp>
        <p:nvSpPr>
          <p:cNvPr id="65" name="Google Shape;65;p26"/>
          <p:cNvSpPr txBox="1"/>
          <p:nvPr>
            <p:ph idx="12" type="sldNum"/>
          </p:nvPr>
        </p:nvSpPr>
        <p:spPr>
          <a:xfrm>
            <a:off x="8460431" y="4651190"/>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t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66" name="Shape 66"/>
        <p:cNvGrpSpPr/>
        <p:nvPr/>
      </p:nvGrpSpPr>
      <p:grpSpPr>
        <a:xfrm>
          <a:off x="0" y="0"/>
          <a:ext cx="0" cy="0"/>
          <a:chOff x="0" y="0"/>
          <a:chExt cx="0" cy="0"/>
        </a:xfrm>
      </p:grpSpPr>
      <p:sp>
        <p:nvSpPr>
          <p:cNvPr id="67" name="Google Shape;67;p27"/>
          <p:cNvSpPr txBox="1"/>
          <p:nvPr>
            <p:ph idx="1" type="body"/>
          </p:nvPr>
        </p:nvSpPr>
        <p:spPr>
          <a:xfrm>
            <a:off x="319500" y="4230575"/>
            <a:ext cx="5998800" cy="5988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68" name="Google Shape;68;p27"/>
          <p:cNvSpPr txBox="1"/>
          <p:nvPr>
            <p:ph idx="12" type="sldNum"/>
          </p:nvPr>
        </p:nvSpPr>
        <p:spPr>
          <a:xfrm>
            <a:off x="8460431" y="4651190"/>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t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69" name="Shape 69"/>
        <p:cNvGrpSpPr/>
        <p:nvPr/>
      </p:nvGrpSpPr>
      <p:grpSpPr>
        <a:xfrm>
          <a:off x="0" y="0"/>
          <a:ext cx="0" cy="0"/>
          <a:chOff x="0" y="0"/>
          <a:chExt cx="0" cy="0"/>
        </a:xfrm>
      </p:grpSpPr>
      <p:grpSp>
        <p:nvGrpSpPr>
          <p:cNvPr id="70" name="Google Shape;70;p28"/>
          <p:cNvGrpSpPr/>
          <p:nvPr/>
        </p:nvGrpSpPr>
        <p:grpSpPr>
          <a:xfrm>
            <a:off x="6098378" y="5"/>
            <a:ext cx="3045625" cy="2030570"/>
            <a:chOff x="6098378" y="5"/>
            <a:chExt cx="3045625" cy="2030570"/>
          </a:xfrm>
        </p:grpSpPr>
        <p:sp>
          <p:nvSpPr>
            <p:cNvPr id="71" name="Google Shape;71;p28"/>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 name="Google Shape;72;p28"/>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 name="Google Shape;73;p28"/>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 name="Google Shape;74;p28"/>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 name="Google Shape;75;p28"/>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76" name="Google Shape;76;p28"/>
          <p:cNvSpPr txBox="1"/>
          <p:nvPr>
            <p:ph hasCustomPrompt="1" type="title"/>
          </p:nvPr>
        </p:nvSpPr>
        <p:spPr>
          <a:xfrm>
            <a:off x="311700" y="1256050"/>
            <a:ext cx="8520600" cy="20307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Clr>
                <a:schemeClr val="lt1"/>
              </a:buClr>
              <a:buSzPts val="12000"/>
              <a:buNone/>
              <a:defRPr sz="12000">
                <a:solidFill>
                  <a:schemeClr val="lt1"/>
                </a:solidFill>
              </a:defRPr>
            </a:lvl1pPr>
            <a:lvl2pPr lvl="1" algn="ctr">
              <a:lnSpc>
                <a:spcPct val="100000"/>
              </a:lnSpc>
              <a:spcBef>
                <a:spcPts val="0"/>
              </a:spcBef>
              <a:spcAft>
                <a:spcPts val="0"/>
              </a:spcAft>
              <a:buClr>
                <a:schemeClr val="lt1"/>
              </a:buClr>
              <a:buSzPts val="12000"/>
              <a:buNone/>
              <a:defRPr sz="12000">
                <a:solidFill>
                  <a:schemeClr val="lt1"/>
                </a:solidFill>
              </a:defRPr>
            </a:lvl2pPr>
            <a:lvl3pPr lvl="2" algn="ctr">
              <a:lnSpc>
                <a:spcPct val="100000"/>
              </a:lnSpc>
              <a:spcBef>
                <a:spcPts val="0"/>
              </a:spcBef>
              <a:spcAft>
                <a:spcPts val="0"/>
              </a:spcAft>
              <a:buClr>
                <a:schemeClr val="lt1"/>
              </a:buClr>
              <a:buSzPts val="12000"/>
              <a:buNone/>
              <a:defRPr sz="12000">
                <a:solidFill>
                  <a:schemeClr val="lt1"/>
                </a:solidFill>
              </a:defRPr>
            </a:lvl3pPr>
            <a:lvl4pPr lvl="3" algn="ctr">
              <a:lnSpc>
                <a:spcPct val="100000"/>
              </a:lnSpc>
              <a:spcBef>
                <a:spcPts val="0"/>
              </a:spcBef>
              <a:spcAft>
                <a:spcPts val="0"/>
              </a:spcAft>
              <a:buClr>
                <a:schemeClr val="lt1"/>
              </a:buClr>
              <a:buSzPts val="12000"/>
              <a:buNone/>
              <a:defRPr sz="12000">
                <a:solidFill>
                  <a:schemeClr val="lt1"/>
                </a:solidFill>
              </a:defRPr>
            </a:lvl4pPr>
            <a:lvl5pPr lvl="4" algn="ctr">
              <a:lnSpc>
                <a:spcPct val="100000"/>
              </a:lnSpc>
              <a:spcBef>
                <a:spcPts val="0"/>
              </a:spcBef>
              <a:spcAft>
                <a:spcPts val="0"/>
              </a:spcAft>
              <a:buClr>
                <a:schemeClr val="lt1"/>
              </a:buClr>
              <a:buSzPts val="12000"/>
              <a:buNone/>
              <a:defRPr sz="12000">
                <a:solidFill>
                  <a:schemeClr val="lt1"/>
                </a:solidFill>
              </a:defRPr>
            </a:lvl5pPr>
            <a:lvl6pPr lvl="5" algn="ctr">
              <a:lnSpc>
                <a:spcPct val="100000"/>
              </a:lnSpc>
              <a:spcBef>
                <a:spcPts val="0"/>
              </a:spcBef>
              <a:spcAft>
                <a:spcPts val="0"/>
              </a:spcAft>
              <a:buClr>
                <a:schemeClr val="lt1"/>
              </a:buClr>
              <a:buSzPts val="12000"/>
              <a:buNone/>
              <a:defRPr sz="12000">
                <a:solidFill>
                  <a:schemeClr val="lt1"/>
                </a:solidFill>
              </a:defRPr>
            </a:lvl6pPr>
            <a:lvl7pPr lvl="6" algn="ctr">
              <a:lnSpc>
                <a:spcPct val="100000"/>
              </a:lnSpc>
              <a:spcBef>
                <a:spcPts val="0"/>
              </a:spcBef>
              <a:spcAft>
                <a:spcPts val="0"/>
              </a:spcAft>
              <a:buClr>
                <a:schemeClr val="lt1"/>
              </a:buClr>
              <a:buSzPts val="12000"/>
              <a:buNone/>
              <a:defRPr sz="12000">
                <a:solidFill>
                  <a:schemeClr val="lt1"/>
                </a:solidFill>
              </a:defRPr>
            </a:lvl7pPr>
            <a:lvl8pPr lvl="7" algn="ctr">
              <a:lnSpc>
                <a:spcPct val="100000"/>
              </a:lnSpc>
              <a:spcBef>
                <a:spcPts val="0"/>
              </a:spcBef>
              <a:spcAft>
                <a:spcPts val="0"/>
              </a:spcAft>
              <a:buClr>
                <a:schemeClr val="lt1"/>
              </a:buClr>
              <a:buSzPts val="12000"/>
              <a:buNone/>
              <a:defRPr sz="12000">
                <a:solidFill>
                  <a:schemeClr val="lt1"/>
                </a:solidFill>
              </a:defRPr>
            </a:lvl8pPr>
            <a:lvl9pPr lvl="8" algn="ctr">
              <a:lnSpc>
                <a:spcPct val="100000"/>
              </a:lnSpc>
              <a:spcBef>
                <a:spcPts val="0"/>
              </a:spcBef>
              <a:spcAft>
                <a:spcPts val="0"/>
              </a:spcAft>
              <a:buClr>
                <a:schemeClr val="lt1"/>
              </a:buClr>
              <a:buSzPts val="12000"/>
              <a:buNone/>
              <a:defRPr sz="12000">
                <a:solidFill>
                  <a:schemeClr val="lt1"/>
                </a:solidFill>
              </a:defRPr>
            </a:lvl9pPr>
          </a:lstStyle>
          <a:p>
            <a:r>
              <a:t>xx%</a:t>
            </a:r>
          </a:p>
        </p:txBody>
      </p:sp>
      <p:sp>
        <p:nvSpPr>
          <p:cNvPr id="77" name="Google Shape;77;p28"/>
          <p:cNvSpPr txBox="1"/>
          <p:nvPr>
            <p:ph idx="1" type="body"/>
          </p:nvPr>
        </p:nvSpPr>
        <p:spPr>
          <a:xfrm>
            <a:off x="311700" y="3369225"/>
            <a:ext cx="8520600" cy="12819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Clr>
                <a:schemeClr val="lt1"/>
              </a:buClr>
              <a:buSzPts val="1800"/>
              <a:buChar char="●"/>
              <a:defRPr>
                <a:solidFill>
                  <a:schemeClr val="lt1"/>
                </a:solidFill>
              </a:defRPr>
            </a:lvl1pPr>
            <a:lvl2pPr indent="-317500" lvl="1" marL="914400" algn="ctr">
              <a:lnSpc>
                <a:spcPct val="115000"/>
              </a:lnSpc>
              <a:spcBef>
                <a:spcPts val="0"/>
              </a:spcBef>
              <a:spcAft>
                <a:spcPts val="0"/>
              </a:spcAft>
              <a:buClr>
                <a:schemeClr val="lt1"/>
              </a:buClr>
              <a:buSzPts val="1400"/>
              <a:buChar char="○"/>
              <a:defRPr>
                <a:solidFill>
                  <a:schemeClr val="lt1"/>
                </a:solidFill>
              </a:defRPr>
            </a:lvl2pPr>
            <a:lvl3pPr indent="-317500" lvl="2" marL="1371600" algn="ctr">
              <a:lnSpc>
                <a:spcPct val="115000"/>
              </a:lnSpc>
              <a:spcBef>
                <a:spcPts val="0"/>
              </a:spcBef>
              <a:spcAft>
                <a:spcPts val="0"/>
              </a:spcAft>
              <a:buClr>
                <a:schemeClr val="lt1"/>
              </a:buClr>
              <a:buSzPts val="1400"/>
              <a:buChar char="■"/>
              <a:defRPr>
                <a:solidFill>
                  <a:schemeClr val="lt1"/>
                </a:solidFill>
              </a:defRPr>
            </a:lvl3pPr>
            <a:lvl4pPr indent="-317500" lvl="3" marL="1828800" algn="ctr">
              <a:lnSpc>
                <a:spcPct val="115000"/>
              </a:lnSpc>
              <a:spcBef>
                <a:spcPts val="0"/>
              </a:spcBef>
              <a:spcAft>
                <a:spcPts val="0"/>
              </a:spcAft>
              <a:buClr>
                <a:schemeClr val="lt1"/>
              </a:buClr>
              <a:buSzPts val="1400"/>
              <a:buChar char="●"/>
              <a:defRPr>
                <a:solidFill>
                  <a:schemeClr val="lt1"/>
                </a:solidFill>
              </a:defRPr>
            </a:lvl4pPr>
            <a:lvl5pPr indent="-317500" lvl="4" marL="2286000" algn="ctr">
              <a:lnSpc>
                <a:spcPct val="115000"/>
              </a:lnSpc>
              <a:spcBef>
                <a:spcPts val="0"/>
              </a:spcBef>
              <a:spcAft>
                <a:spcPts val="0"/>
              </a:spcAft>
              <a:buClr>
                <a:schemeClr val="lt1"/>
              </a:buClr>
              <a:buSzPts val="1400"/>
              <a:buChar char="○"/>
              <a:defRPr>
                <a:solidFill>
                  <a:schemeClr val="lt1"/>
                </a:solidFill>
              </a:defRPr>
            </a:lvl5pPr>
            <a:lvl6pPr indent="-317500" lvl="5" marL="2743200" algn="ctr">
              <a:lnSpc>
                <a:spcPct val="115000"/>
              </a:lnSpc>
              <a:spcBef>
                <a:spcPts val="0"/>
              </a:spcBef>
              <a:spcAft>
                <a:spcPts val="0"/>
              </a:spcAft>
              <a:buClr>
                <a:schemeClr val="lt1"/>
              </a:buClr>
              <a:buSzPts val="1400"/>
              <a:buChar char="■"/>
              <a:defRPr>
                <a:solidFill>
                  <a:schemeClr val="lt1"/>
                </a:solidFill>
              </a:defRPr>
            </a:lvl6pPr>
            <a:lvl7pPr indent="-317500" lvl="6" marL="3200400" algn="ctr">
              <a:lnSpc>
                <a:spcPct val="115000"/>
              </a:lnSpc>
              <a:spcBef>
                <a:spcPts val="0"/>
              </a:spcBef>
              <a:spcAft>
                <a:spcPts val="0"/>
              </a:spcAft>
              <a:buClr>
                <a:schemeClr val="lt1"/>
              </a:buClr>
              <a:buSzPts val="1400"/>
              <a:buChar char="●"/>
              <a:defRPr>
                <a:solidFill>
                  <a:schemeClr val="lt1"/>
                </a:solidFill>
              </a:defRPr>
            </a:lvl7pPr>
            <a:lvl8pPr indent="-317500" lvl="7" marL="3657600" algn="ctr">
              <a:lnSpc>
                <a:spcPct val="115000"/>
              </a:lnSpc>
              <a:spcBef>
                <a:spcPts val="0"/>
              </a:spcBef>
              <a:spcAft>
                <a:spcPts val="0"/>
              </a:spcAft>
              <a:buClr>
                <a:schemeClr val="lt1"/>
              </a:buClr>
              <a:buSzPts val="1400"/>
              <a:buChar char="○"/>
              <a:defRPr>
                <a:solidFill>
                  <a:schemeClr val="lt1"/>
                </a:solidFill>
              </a:defRPr>
            </a:lvl8pPr>
            <a:lvl9pPr indent="-317500" lvl="8" marL="4114800" algn="ctr">
              <a:lnSpc>
                <a:spcPct val="115000"/>
              </a:lnSpc>
              <a:spcBef>
                <a:spcPts val="0"/>
              </a:spcBef>
              <a:spcAft>
                <a:spcPts val="0"/>
              </a:spcAft>
              <a:buClr>
                <a:schemeClr val="lt1"/>
              </a:buClr>
              <a:buSzPts val="1400"/>
              <a:buChar char="■"/>
              <a:defRPr>
                <a:solidFill>
                  <a:schemeClr val="lt1"/>
                </a:solidFill>
              </a:defRPr>
            </a:lvl9pPr>
          </a:lstStyle>
          <a:p/>
        </p:txBody>
      </p:sp>
      <p:sp>
        <p:nvSpPr>
          <p:cNvPr id="78" name="Google Shape;78;p28"/>
          <p:cNvSpPr txBox="1"/>
          <p:nvPr>
            <p:ph idx="12" type="sldNum"/>
          </p:nvPr>
        </p:nvSpPr>
        <p:spPr>
          <a:xfrm>
            <a:off x="8460431" y="4651190"/>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t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9" name="Shape 79"/>
        <p:cNvGrpSpPr/>
        <p:nvPr/>
      </p:nvGrpSpPr>
      <p:grpSpPr>
        <a:xfrm>
          <a:off x="0" y="0"/>
          <a:ext cx="0" cy="0"/>
          <a:chOff x="0" y="0"/>
          <a:chExt cx="0" cy="0"/>
        </a:xfrm>
      </p:grpSpPr>
      <p:sp>
        <p:nvSpPr>
          <p:cNvPr id="80" name="Google Shape;80;p29"/>
          <p:cNvSpPr txBox="1"/>
          <p:nvPr>
            <p:ph idx="12" type="sldNum"/>
          </p:nvPr>
        </p:nvSpPr>
        <p:spPr>
          <a:xfrm>
            <a:off x="8460431" y="4651190"/>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t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geometric">
    <p:bg>
      <p:bgPr>
        <a:solidFill>
          <a:schemeClr val="lt1"/>
        </a:solidFill>
      </p:bgPr>
    </p:bg>
    <p:spTree>
      <p:nvGrpSpPr>
        <p:cNvPr id="5" name="Shape 5"/>
        <p:cNvGrpSpPr/>
        <p:nvPr/>
      </p:nvGrpSpPr>
      <p:grpSpPr>
        <a:xfrm>
          <a:off x="0" y="0"/>
          <a:ext cx="0" cy="0"/>
          <a:chOff x="0" y="0"/>
          <a:chExt cx="0" cy="0"/>
        </a:xfrm>
      </p:grpSpPr>
      <p:sp>
        <p:nvSpPr>
          <p:cNvPr id="6" name="Google Shape;6;p18"/>
          <p:cNvSpPr txBox="1"/>
          <p:nvPr>
            <p:ph type="title"/>
          </p:nvPr>
        </p:nvSpPr>
        <p:spPr>
          <a:xfrm>
            <a:off x="311700" y="410000"/>
            <a:ext cx="8520600" cy="6078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3000"/>
              <a:buFont typeface="Roboto"/>
              <a:buNone/>
              <a:defRPr b="0" i="0" sz="3000" u="none" cap="none" strike="noStrike">
                <a:solidFill>
                  <a:schemeClr val="dk1"/>
                </a:solidFill>
                <a:latin typeface="Roboto"/>
                <a:ea typeface="Roboto"/>
                <a:cs typeface="Roboto"/>
                <a:sym typeface="Roboto"/>
              </a:defRPr>
            </a:lvl1pPr>
            <a:lvl2pPr lvl="1" marR="0" rtl="0" algn="l">
              <a:lnSpc>
                <a:spcPct val="100000"/>
              </a:lnSpc>
              <a:spcBef>
                <a:spcPts val="0"/>
              </a:spcBef>
              <a:spcAft>
                <a:spcPts val="0"/>
              </a:spcAft>
              <a:buClr>
                <a:schemeClr val="dk1"/>
              </a:buClr>
              <a:buSzPts val="3000"/>
              <a:buFont typeface="Roboto"/>
              <a:buNone/>
              <a:defRPr b="0" i="0" sz="3000" u="none" cap="none" strike="noStrike">
                <a:solidFill>
                  <a:schemeClr val="dk1"/>
                </a:solidFill>
                <a:latin typeface="Roboto"/>
                <a:ea typeface="Roboto"/>
                <a:cs typeface="Roboto"/>
                <a:sym typeface="Roboto"/>
              </a:defRPr>
            </a:lvl2pPr>
            <a:lvl3pPr lvl="2" marR="0" rtl="0" algn="l">
              <a:lnSpc>
                <a:spcPct val="100000"/>
              </a:lnSpc>
              <a:spcBef>
                <a:spcPts val="0"/>
              </a:spcBef>
              <a:spcAft>
                <a:spcPts val="0"/>
              </a:spcAft>
              <a:buClr>
                <a:schemeClr val="dk1"/>
              </a:buClr>
              <a:buSzPts val="3000"/>
              <a:buFont typeface="Roboto"/>
              <a:buNone/>
              <a:defRPr b="0" i="0" sz="3000" u="none" cap="none" strike="noStrike">
                <a:solidFill>
                  <a:schemeClr val="dk1"/>
                </a:solidFill>
                <a:latin typeface="Roboto"/>
                <a:ea typeface="Roboto"/>
                <a:cs typeface="Roboto"/>
                <a:sym typeface="Roboto"/>
              </a:defRPr>
            </a:lvl3pPr>
            <a:lvl4pPr lvl="3" marR="0" rtl="0" algn="l">
              <a:lnSpc>
                <a:spcPct val="100000"/>
              </a:lnSpc>
              <a:spcBef>
                <a:spcPts val="0"/>
              </a:spcBef>
              <a:spcAft>
                <a:spcPts val="0"/>
              </a:spcAft>
              <a:buClr>
                <a:schemeClr val="dk1"/>
              </a:buClr>
              <a:buSzPts val="3000"/>
              <a:buFont typeface="Roboto"/>
              <a:buNone/>
              <a:defRPr b="0" i="0" sz="3000" u="none" cap="none" strike="noStrike">
                <a:solidFill>
                  <a:schemeClr val="dk1"/>
                </a:solidFill>
                <a:latin typeface="Roboto"/>
                <a:ea typeface="Roboto"/>
                <a:cs typeface="Roboto"/>
                <a:sym typeface="Roboto"/>
              </a:defRPr>
            </a:lvl4pPr>
            <a:lvl5pPr lvl="4" marR="0" rtl="0" algn="l">
              <a:lnSpc>
                <a:spcPct val="100000"/>
              </a:lnSpc>
              <a:spcBef>
                <a:spcPts val="0"/>
              </a:spcBef>
              <a:spcAft>
                <a:spcPts val="0"/>
              </a:spcAft>
              <a:buClr>
                <a:schemeClr val="dk1"/>
              </a:buClr>
              <a:buSzPts val="3000"/>
              <a:buFont typeface="Roboto"/>
              <a:buNone/>
              <a:defRPr b="0" i="0" sz="3000" u="none" cap="none" strike="noStrike">
                <a:solidFill>
                  <a:schemeClr val="dk1"/>
                </a:solidFill>
                <a:latin typeface="Roboto"/>
                <a:ea typeface="Roboto"/>
                <a:cs typeface="Roboto"/>
                <a:sym typeface="Roboto"/>
              </a:defRPr>
            </a:lvl5pPr>
            <a:lvl6pPr lvl="5" marR="0" rtl="0" algn="l">
              <a:lnSpc>
                <a:spcPct val="100000"/>
              </a:lnSpc>
              <a:spcBef>
                <a:spcPts val="0"/>
              </a:spcBef>
              <a:spcAft>
                <a:spcPts val="0"/>
              </a:spcAft>
              <a:buClr>
                <a:schemeClr val="dk1"/>
              </a:buClr>
              <a:buSzPts val="3000"/>
              <a:buFont typeface="Roboto"/>
              <a:buNone/>
              <a:defRPr b="0" i="0" sz="3000" u="none" cap="none" strike="noStrike">
                <a:solidFill>
                  <a:schemeClr val="dk1"/>
                </a:solidFill>
                <a:latin typeface="Roboto"/>
                <a:ea typeface="Roboto"/>
                <a:cs typeface="Roboto"/>
                <a:sym typeface="Roboto"/>
              </a:defRPr>
            </a:lvl6pPr>
            <a:lvl7pPr lvl="6" marR="0" rtl="0" algn="l">
              <a:lnSpc>
                <a:spcPct val="100000"/>
              </a:lnSpc>
              <a:spcBef>
                <a:spcPts val="0"/>
              </a:spcBef>
              <a:spcAft>
                <a:spcPts val="0"/>
              </a:spcAft>
              <a:buClr>
                <a:schemeClr val="dk1"/>
              </a:buClr>
              <a:buSzPts val="3000"/>
              <a:buFont typeface="Roboto"/>
              <a:buNone/>
              <a:defRPr b="0" i="0" sz="3000" u="none" cap="none" strike="noStrike">
                <a:solidFill>
                  <a:schemeClr val="dk1"/>
                </a:solidFill>
                <a:latin typeface="Roboto"/>
                <a:ea typeface="Roboto"/>
                <a:cs typeface="Roboto"/>
                <a:sym typeface="Roboto"/>
              </a:defRPr>
            </a:lvl7pPr>
            <a:lvl8pPr lvl="7" marR="0" rtl="0" algn="l">
              <a:lnSpc>
                <a:spcPct val="100000"/>
              </a:lnSpc>
              <a:spcBef>
                <a:spcPts val="0"/>
              </a:spcBef>
              <a:spcAft>
                <a:spcPts val="0"/>
              </a:spcAft>
              <a:buClr>
                <a:schemeClr val="dk1"/>
              </a:buClr>
              <a:buSzPts val="3000"/>
              <a:buFont typeface="Roboto"/>
              <a:buNone/>
              <a:defRPr b="0" i="0" sz="3000" u="none" cap="none" strike="noStrike">
                <a:solidFill>
                  <a:schemeClr val="dk1"/>
                </a:solidFill>
                <a:latin typeface="Roboto"/>
                <a:ea typeface="Roboto"/>
                <a:cs typeface="Roboto"/>
                <a:sym typeface="Roboto"/>
              </a:defRPr>
            </a:lvl8pPr>
            <a:lvl9pPr lvl="8" marR="0" rtl="0" algn="l">
              <a:lnSpc>
                <a:spcPct val="100000"/>
              </a:lnSpc>
              <a:spcBef>
                <a:spcPts val="0"/>
              </a:spcBef>
              <a:spcAft>
                <a:spcPts val="0"/>
              </a:spcAft>
              <a:buClr>
                <a:schemeClr val="dk1"/>
              </a:buClr>
              <a:buSzPts val="3000"/>
              <a:buFont typeface="Roboto"/>
              <a:buNone/>
              <a:defRPr b="0" i="0" sz="3000" u="none" cap="none" strike="noStrike">
                <a:solidFill>
                  <a:schemeClr val="dk1"/>
                </a:solidFill>
                <a:latin typeface="Roboto"/>
                <a:ea typeface="Roboto"/>
                <a:cs typeface="Roboto"/>
                <a:sym typeface="Roboto"/>
              </a:defRPr>
            </a:lvl9pPr>
          </a:lstStyle>
          <a:p/>
        </p:txBody>
      </p:sp>
      <p:sp>
        <p:nvSpPr>
          <p:cNvPr id="7" name="Google Shape;7;p18"/>
          <p:cNvSpPr txBox="1"/>
          <p:nvPr>
            <p:ph idx="1" type="body"/>
          </p:nvPr>
        </p:nvSpPr>
        <p:spPr>
          <a:xfrm>
            <a:off x="311700" y="1229875"/>
            <a:ext cx="8520600" cy="33390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Roboto"/>
              <a:buChar char="●"/>
              <a:defRPr b="0" i="0" sz="1800" u="none" cap="none" strike="noStrike">
                <a:solidFill>
                  <a:schemeClr val="dk2"/>
                </a:solidFill>
                <a:latin typeface="Roboto"/>
                <a:ea typeface="Roboto"/>
                <a:cs typeface="Roboto"/>
                <a:sym typeface="Roboto"/>
              </a:defRPr>
            </a:lvl1pPr>
            <a:lvl2pPr indent="-317500" lvl="1" marL="914400" marR="0" rtl="0" algn="l">
              <a:lnSpc>
                <a:spcPct val="115000"/>
              </a:lnSpc>
              <a:spcBef>
                <a:spcPts val="0"/>
              </a:spcBef>
              <a:spcAft>
                <a:spcPts val="0"/>
              </a:spcAft>
              <a:buClr>
                <a:schemeClr val="dk2"/>
              </a:buClr>
              <a:buSzPts val="1400"/>
              <a:buFont typeface="Roboto"/>
              <a:buChar char="○"/>
              <a:defRPr b="0" i="0" sz="1400" u="none" cap="none" strike="noStrike">
                <a:solidFill>
                  <a:schemeClr val="dk2"/>
                </a:solidFill>
                <a:latin typeface="Roboto"/>
                <a:ea typeface="Roboto"/>
                <a:cs typeface="Roboto"/>
                <a:sym typeface="Roboto"/>
              </a:defRPr>
            </a:lvl2pPr>
            <a:lvl3pPr indent="-317500" lvl="2" marL="1371600" marR="0" rtl="0" algn="l">
              <a:lnSpc>
                <a:spcPct val="115000"/>
              </a:lnSpc>
              <a:spcBef>
                <a:spcPts val="0"/>
              </a:spcBef>
              <a:spcAft>
                <a:spcPts val="0"/>
              </a:spcAft>
              <a:buClr>
                <a:schemeClr val="dk2"/>
              </a:buClr>
              <a:buSzPts val="1400"/>
              <a:buFont typeface="Roboto"/>
              <a:buChar char="■"/>
              <a:defRPr b="0" i="0" sz="1400" u="none" cap="none" strike="noStrike">
                <a:solidFill>
                  <a:schemeClr val="dk2"/>
                </a:solidFill>
                <a:latin typeface="Roboto"/>
                <a:ea typeface="Roboto"/>
                <a:cs typeface="Roboto"/>
                <a:sym typeface="Roboto"/>
              </a:defRPr>
            </a:lvl3pPr>
            <a:lvl4pPr indent="-317500" lvl="3" marL="1828800" marR="0" rtl="0" algn="l">
              <a:lnSpc>
                <a:spcPct val="115000"/>
              </a:lnSpc>
              <a:spcBef>
                <a:spcPts val="0"/>
              </a:spcBef>
              <a:spcAft>
                <a:spcPts val="0"/>
              </a:spcAft>
              <a:buClr>
                <a:schemeClr val="dk2"/>
              </a:buClr>
              <a:buSzPts val="1400"/>
              <a:buFont typeface="Roboto"/>
              <a:buChar char="●"/>
              <a:defRPr b="0" i="0" sz="1400" u="none" cap="none" strike="noStrike">
                <a:solidFill>
                  <a:schemeClr val="dk2"/>
                </a:solidFill>
                <a:latin typeface="Roboto"/>
                <a:ea typeface="Roboto"/>
                <a:cs typeface="Roboto"/>
                <a:sym typeface="Roboto"/>
              </a:defRPr>
            </a:lvl4pPr>
            <a:lvl5pPr indent="-317500" lvl="4" marL="2286000" marR="0" rtl="0" algn="l">
              <a:lnSpc>
                <a:spcPct val="115000"/>
              </a:lnSpc>
              <a:spcBef>
                <a:spcPts val="0"/>
              </a:spcBef>
              <a:spcAft>
                <a:spcPts val="0"/>
              </a:spcAft>
              <a:buClr>
                <a:schemeClr val="dk2"/>
              </a:buClr>
              <a:buSzPts val="1400"/>
              <a:buFont typeface="Roboto"/>
              <a:buChar char="○"/>
              <a:defRPr b="0" i="0" sz="1400" u="none" cap="none" strike="noStrike">
                <a:solidFill>
                  <a:schemeClr val="dk2"/>
                </a:solidFill>
                <a:latin typeface="Roboto"/>
                <a:ea typeface="Roboto"/>
                <a:cs typeface="Roboto"/>
                <a:sym typeface="Roboto"/>
              </a:defRPr>
            </a:lvl5pPr>
            <a:lvl6pPr indent="-317500" lvl="5" marL="2743200" marR="0" rtl="0" algn="l">
              <a:lnSpc>
                <a:spcPct val="115000"/>
              </a:lnSpc>
              <a:spcBef>
                <a:spcPts val="0"/>
              </a:spcBef>
              <a:spcAft>
                <a:spcPts val="0"/>
              </a:spcAft>
              <a:buClr>
                <a:schemeClr val="dk2"/>
              </a:buClr>
              <a:buSzPts val="1400"/>
              <a:buFont typeface="Roboto"/>
              <a:buChar char="■"/>
              <a:defRPr b="0" i="0" sz="1400" u="none" cap="none" strike="noStrike">
                <a:solidFill>
                  <a:schemeClr val="dk2"/>
                </a:solidFill>
                <a:latin typeface="Roboto"/>
                <a:ea typeface="Roboto"/>
                <a:cs typeface="Roboto"/>
                <a:sym typeface="Roboto"/>
              </a:defRPr>
            </a:lvl6pPr>
            <a:lvl7pPr indent="-317500" lvl="6" marL="3200400" marR="0" rtl="0" algn="l">
              <a:lnSpc>
                <a:spcPct val="115000"/>
              </a:lnSpc>
              <a:spcBef>
                <a:spcPts val="0"/>
              </a:spcBef>
              <a:spcAft>
                <a:spcPts val="0"/>
              </a:spcAft>
              <a:buClr>
                <a:schemeClr val="dk2"/>
              </a:buClr>
              <a:buSzPts val="1400"/>
              <a:buFont typeface="Roboto"/>
              <a:buChar char="●"/>
              <a:defRPr b="0" i="0" sz="1400" u="none" cap="none" strike="noStrike">
                <a:solidFill>
                  <a:schemeClr val="dk2"/>
                </a:solidFill>
                <a:latin typeface="Roboto"/>
                <a:ea typeface="Roboto"/>
                <a:cs typeface="Roboto"/>
                <a:sym typeface="Roboto"/>
              </a:defRPr>
            </a:lvl7pPr>
            <a:lvl8pPr indent="-317500" lvl="7" marL="3657600" marR="0" rtl="0" algn="l">
              <a:lnSpc>
                <a:spcPct val="115000"/>
              </a:lnSpc>
              <a:spcBef>
                <a:spcPts val="0"/>
              </a:spcBef>
              <a:spcAft>
                <a:spcPts val="0"/>
              </a:spcAft>
              <a:buClr>
                <a:schemeClr val="dk2"/>
              </a:buClr>
              <a:buSzPts val="1400"/>
              <a:buFont typeface="Roboto"/>
              <a:buChar char="○"/>
              <a:defRPr b="0" i="0" sz="1400" u="none" cap="none" strike="noStrike">
                <a:solidFill>
                  <a:schemeClr val="dk2"/>
                </a:solidFill>
                <a:latin typeface="Roboto"/>
                <a:ea typeface="Roboto"/>
                <a:cs typeface="Roboto"/>
                <a:sym typeface="Roboto"/>
              </a:defRPr>
            </a:lvl8pPr>
            <a:lvl9pPr indent="-317500" lvl="8" marL="4114800" marR="0" rtl="0" algn="l">
              <a:lnSpc>
                <a:spcPct val="115000"/>
              </a:lnSpc>
              <a:spcBef>
                <a:spcPts val="0"/>
              </a:spcBef>
              <a:spcAft>
                <a:spcPts val="0"/>
              </a:spcAft>
              <a:buClr>
                <a:schemeClr val="dk2"/>
              </a:buClr>
              <a:buSzPts val="1400"/>
              <a:buFont typeface="Roboto"/>
              <a:buChar char="■"/>
              <a:defRPr b="0" i="0" sz="1400" u="none" cap="none" strike="noStrike">
                <a:solidFill>
                  <a:schemeClr val="dk2"/>
                </a:solidFill>
                <a:latin typeface="Roboto"/>
                <a:ea typeface="Roboto"/>
                <a:cs typeface="Roboto"/>
                <a:sym typeface="Roboto"/>
              </a:defRPr>
            </a:lvl9pPr>
          </a:lstStyle>
          <a:p/>
        </p:txBody>
      </p:sp>
      <p:sp>
        <p:nvSpPr>
          <p:cNvPr id="8" name="Google Shape;8;p18"/>
          <p:cNvSpPr txBox="1"/>
          <p:nvPr>
            <p:ph idx="12" type="sldNum"/>
          </p:nvPr>
        </p:nvSpPr>
        <p:spPr>
          <a:xfrm>
            <a:off x="8460431" y="4651190"/>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tr"/>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1"/>
          <p:cNvSpPr txBox="1"/>
          <p:nvPr>
            <p:ph type="ctrTitle"/>
          </p:nvPr>
        </p:nvSpPr>
        <p:spPr>
          <a:xfrm>
            <a:off x="598100" y="1775222"/>
            <a:ext cx="8222100" cy="838800"/>
          </a:xfrm>
          <a:prstGeom prst="rect">
            <a:avLst/>
          </a:prstGeom>
          <a:noFill/>
          <a:ln>
            <a:noFill/>
          </a:ln>
        </p:spPr>
        <p:txBody>
          <a:bodyPr anchorCtr="0" anchor="b" bIns="91425" lIns="91425" spcFirstLastPara="1" rIns="91425" wrap="square" tIns="91425">
            <a:normAutofit/>
          </a:bodyPr>
          <a:lstStyle/>
          <a:p>
            <a:pPr indent="0" lvl="0" marL="0" rtl="0" algn="l">
              <a:lnSpc>
                <a:spcPct val="100000"/>
              </a:lnSpc>
              <a:spcBef>
                <a:spcPts val="0"/>
              </a:spcBef>
              <a:spcAft>
                <a:spcPts val="0"/>
              </a:spcAft>
              <a:buSzPts val="4200"/>
              <a:buNone/>
            </a:pPr>
            <a:r>
              <a:rPr b="1" lang="tr"/>
              <a:t>BİTKİ BİYOLOJİK ÇEŞİTLİLİĞİ</a:t>
            </a:r>
            <a:endParaRPr b="1"/>
          </a:p>
        </p:txBody>
      </p:sp>
      <p:sp>
        <p:nvSpPr>
          <p:cNvPr id="86" name="Google Shape;86;p1"/>
          <p:cNvSpPr txBox="1"/>
          <p:nvPr>
            <p:ph idx="1" type="subTitle"/>
          </p:nvPr>
        </p:nvSpPr>
        <p:spPr>
          <a:xfrm>
            <a:off x="598100" y="2715925"/>
            <a:ext cx="5406300" cy="432900"/>
          </a:xfrm>
          <a:prstGeom prst="rect">
            <a:avLst/>
          </a:prstGeom>
          <a:noFill/>
          <a:ln>
            <a:noFill/>
          </a:ln>
        </p:spPr>
        <p:txBody>
          <a:bodyPr anchorCtr="0" anchor="t" bIns="91425" lIns="91425" spcFirstLastPara="1" rIns="91425" wrap="square" tIns="91425">
            <a:normAutofit fontScale="77500"/>
          </a:bodyPr>
          <a:lstStyle/>
          <a:p>
            <a:pPr indent="0" lvl="0" marL="0" rtl="0" algn="l">
              <a:lnSpc>
                <a:spcPct val="100000"/>
              </a:lnSpc>
              <a:spcBef>
                <a:spcPts val="0"/>
              </a:spcBef>
              <a:spcAft>
                <a:spcPts val="0"/>
              </a:spcAft>
              <a:buSzPct val="129032"/>
              <a:buNone/>
            </a:pPr>
            <a:r>
              <a:rPr lang="tr"/>
              <a:t>DERSİ VEREN ÖĞRETİM ÜYESİ: PROF. DR. EVREN CABİ</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2"/>
          <p:cNvSpPr txBox="1"/>
          <p:nvPr>
            <p:ph type="title"/>
          </p:nvPr>
        </p:nvSpPr>
        <p:spPr>
          <a:xfrm>
            <a:off x="311700" y="410000"/>
            <a:ext cx="8520600" cy="6078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b="1" lang="tr"/>
              <a:t>Biyolojik Çeşitlilik Nedir?</a:t>
            </a:r>
            <a:endParaRPr b="1"/>
          </a:p>
        </p:txBody>
      </p:sp>
      <p:sp>
        <p:nvSpPr>
          <p:cNvPr id="92" name="Google Shape;92;p2"/>
          <p:cNvSpPr txBox="1"/>
          <p:nvPr>
            <p:ph idx="1" type="body"/>
          </p:nvPr>
        </p:nvSpPr>
        <p:spPr>
          <a:xfrm>
            <a:off x="412500" y="1017800"/>
            <a:ext cx="8343600" cy="3551100"/>
          </a:xfrm>
          <a:prstGeom prst="rect">
            <a:avLst/>
          </a:prstGeom>
          <a:noFill/>
          <a:ln>
            <a:noFill/>
          </a:ln>
        </p:spPr>
        <p:txBody>
          <a:bodyPr anchorCtr="0" anchor="t" bIns="91425" lIns="91425" spcFirstLastPara="1" rIns="91425" wrap="square" tIns="91425">
            <a:normAutofit/>
          </a:bodyPr>
          <a:lstStyle/>
          <a:p>
            <a:pPr indent="-393700" lvl="0" marL="457200" rtl="0" algn="just">
              <a:lnSpc>
                <a:spcPct val="115000"/>
              </a:lnSpc>
              <a:spcBef>
                <a:spcPts val="0"/>
              </a:spcBef>
              <a:spcAft>
                <a:spcPts val="0"/>
              </a:spcAft>
              <a:buClr>
                <a:srgbClr val="333333"/>
              </a:buClr>
              <a:buSzPts val="2600"/>
              <a:buChar char="❏"/>
            </a:pPr>
            <a:r>
              <a:rPr lang="tr" sz="2600">
                <a:solidFill>
                  <a:srgbClr val="333333"/>
                </a:solidFill>
              </a:rPr>
              <a:t>En kısa tanımıyla </a:t>
            </a:r>
            <a:r>
              <a:rPr b="1" lang="tr" sz="2600">
                <a:solidFill>
                  <a:srgbClr val="333333"/>
                </a:solidFill>
              </a:rPr>
              <a:t>Biyolojik Çeşitlilik;</a:t>
            </a:r>
            <a:r>
              <a:rPr lang="tr" sz="2600">
                <a:solidFill>
                  <a:srgbClr val="333333"/>
                </a:solidFill>
              </a:rPr>
              <a:t> </a:t>
            </a:r>
            <a:r>
              <a:rPr lang="tr" sz="2600" u="sng">
                <a:solidFill>
                  <a:srgbClr val="333333"/>
                </a:solidFill>
              </a:rPr>
              <a:t>her yerde (karada, havada ve suda) yaşayan canlıların oluşturduğu çeşitliliktir.</a:t>
            </a:r>
            <a:endParaRPr sz="2600" u="sng">
              <a:solidFill>
                <a:srgbClr val="333333"/>
              </a:solidFill>
            </a:endParaRPr>
          </a:p>
          <a:p>
            <a:pPr indent="-393700" lvl="0" marL="457200" rtl="0" algn="just">
              <a:lnSpc>
                <a:spcPct val="115000"/>
              </a:lnSpc>
              <a:spcBef>
                <a:spcPts val="0"/>
              </a:spcBef>
              <a:spcAft>
                <a:spcPts val="0"/>
              </a:spcAft>
              <a:buClr>
                <a:srgbClr val="333333"/>
              </a:buClr>
              <a:buSzPts val="2600"/>
              <a:buChar char="❏"/>
            </a:pPr>
            <a:r>
              <a:rPr lang="tr" sz="2600">
                <a:solidFill>
                  <a:srgbClr val="333333"/>
                </a:solidFill>
              </a:rPr>
              <a:t>Bahsedilen çeşitlilik sadece türleri ve bu türlerin kendi içlerinde genetik farklılıkları değil, aynı zamanda içinde yaşadıkları ekosistemleri de kapsar.</a:t>
            </a:r>
            <a:endParaRPr sz="2600">
              <a:solidFill>
                <a:srgbClr val="333333"/>
              </a:solidFill>
            </a:endParaRPr>
          </a:p>
          <a:p>
            <a:pPr indent="0" lvl="0" marL="457200" rtl="0" algn="just">
              <a:lnSpc>
                <a:spcPct val="115000"/>
              </a:lnSpc>
              <a:spcBef>
                <a:spcPts val="1200"/>
              </a:spcBef>
              <a:spcAft>
                <a:spcPts val="1200"/>
              </a:spcAft>
              <a:buSzPts val="1800"/>
              <a:buNone/>
            </a:pPr>
            <a:r>
              <a:t/>
            </a:r>
            <a:endParaRPr b="1">
              <a:solidFill>
                <a:srgbClr val="333333"/>
              </a:solidFill>
              <a:latin typeface="Verdana"/>
              <a:ea typeface="Verdana"/>
              <a:cs typeface="Verdana"/>
              <a:sym typeface="Verdana"/>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3"/>
          <p:cNvSpPr txBox="1"/>
          <p:nvPr>
            <p:ph type="title"/>
          </p:nvPr>
        </p:nvSpPr>
        <p:spPr>
          <a:xfrm>
            <a:off x="311700" y="410000"/>
            <a:ext cx="8520600" cy="6078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t/>
            </a:r>
            <a:endParaRPr/>
          </a:p>
        </p:txBody>
      </p:sp>
      <p:sp>
        <p:nvSpPr>
          <p:cNvPr id="98" name="Google Shape;98;p3"/>
          <p:cNvSpPr txBox="1"/>
          <p:nvPr>
            <p:ph idx="1" type="body"/>
          </p:nvPr>
        </p:nvSpPr>
        <p:spPr>
          <a:xfrm>
            <a:off x="311700" y="1229875"/>
            <a:ext cx="8520600" cy="33390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200"/>
              </a:spcAft>
              <a:buSzPts val="1800"/>
              <a:buNone/>
            </a:pPr>
            <a:r>
              <a:t/>
            </a:r>
            <a:endParaRPr/>
          </a:p>
        </p:txBody>
      </p:sp>
      <p:pic>
        <p:nvPicPr>
          <p:cNvPr id="99" name="Google Shape;99;p3"/>
          <p:cNvPicPr preferRelativeResize="0"/>
          <p:nvPr/>
        </p:nvPicPr>
        <p:blipFill rotWithShape="1">
          <a:blip r:embed="rId3">
            <a:alphaModFix/>
          </a:blip>
          <a:srcRect b="0" l="0" r="0" t="0"/>
          <a:stretch/>
        </p:blipFill>
        <p:spPr>
          <a:xfrm>
            <a:off x="0" y="0"/>
            <a:ext cx="9143997" cy="514350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4"/>
          <p:cNvSpPr txBox="1"/>
          <p:nvPr>
            <p:ph type="title"/>
          </p:nvPr>
        </p:nvSpPr>
        <p:spPr>
          <a:xfrm>
            <a:off x="311700" y="410000"/>
            <a:ext cx="8520600" cy="6078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b="1" lang="tr"/>
              <a:t>Dünyadaki Tür Sayısı</a:t>
            </a:r>
            <a:endParaRPr b="1"/>
          </a:p>
        </p:txBody>
      </p:sp>
      <p:sp>
        <p:nvSpPr>
          <p:cNvPr id="105" name="Google Shape;105;p4"/>
          <p:cNvSpPr txBox="1"/>
          <p:nvPr>
            <p:ph idx="1" type="body"/>
          </p:nvPr>
        </p:nvSpPr>
        <p:spPr>
          <a:xfrm>
            <a:off x="311700" y="1017800"/>
            <a:ext cx="8520600" cy="3551100"/>
          </a:xfrm>
          <a:prstGeom prst="rect">
            <a:avLst/>
          </a:prstGeom>
          <a:noFill/>
          <a:ln>
            <a:noFill/>
          </a:ln>
        </p:spPr>
        <p:txBody>
          <a:bodyPr anchorCtr="0" anchor="t" bIns="91425" lIns="91425" spcFirstLastPara="1" rIns="91425" wrap="square" tIns="91425">
            <a:normAutofit/>
          </a:bodyPr>
          <a:lstStyle/>
          <a:p>
            <a:pPr indent="-361950" lvl="0" marL="457200" marR="38100" rtl="0" algn="just">
              <a:lnSpc>
                <a:spcPct val="128571"/>
              </a:lnSpc>
              <a:spcBef>
                <a:spcPts val="0"/>
              </a:spcBef>
              <a:spcAft>
                <a:spcPts val="0"/>
              </a:spcAft>
              <a:buClr>
                <a:srgbClr val="202124"/>
              </a:buClr>
              <a:buSzPts val="2100"/>
              <a:buFont typeface="Arial"/>
              <a:buChar char="❏"/>
            </a:pPr>
            <a:r>
              <a:rPr b="1" lang="tr" sz="2100">
                <a:solidFill>
                  <a:srgbClr val="202124"/>
                </a:solidFill>
              </a:rPr>
              <a:t>Biyoçeşitlilik</a:t>
            </a:r>
            <a:r>
              <a:rPr lang="tr" sz="2100">
                <a:solidFill>
                  <a:srgbClr val="202124"/>
                </a:solidFill>
              </a:rPr>
              <a:t>, Dünya'daki muazzam yaşam çeşitliliğini tanımlamak için kullanılan bir terimdir. </a:t>
            </a:r>
            <a:endParaRPr sz="2100">
              <a:solidFill>
                <a:srgbClr val="202124"/>
              </a:solidFill>
            </a:endParaRPr>
          </a:p>
          <a:p>
            <a:pPr indent="-361950" lvl="0" marL="457200" marR="38100" rtl="0" algn="just">
              <a:lnSpc>
                <a:spcPct val="128571"/>
              </a:lnSpc>
              <a:spcBef>
                <a:spcPts val="0"/>
              </a:spcBef>
              <a:spcAft>
                <a:spcPts val="0"/>
              </a:spcAft>
              <a:buClr>
                <a:srgbClr val="202124"/>
              </a:buClr>
              <a:buSzPts val="2100"/>
              <a:buChar char="❏"/>
            </a:pPr>
            <a:r>
              <a:rPr lang="tr" sz="2100">
                <a:solidFill>
                  <a:srgbClr val="202124"/>
                </a:solidFill>
              </a:rPr>
              <a:t>Biyoçeşitlilik, </a:t>
            </a:r>
            <a:r>
              <a:rPr lang="tr" sz="2100" u="sng">
                <a:solidFill>
                  <a:srgbClr val="202124"/>
                </a:solidFill>
              </a:rPr>
              <a:t>bitkiler, bakteriler, hayvanlar ve insanlar dahil olmak üzere her canlıyı ifade eder. </a:t>
            </a:r>
            <a:endParaRPr sz="2100" u="sng">
              <a:solidFill>
                <a:srgbClr val="202124"/>
              </a:solidFill>
            </a:endParaRPr>
          </a:p>
          <a:p>
            <a:pPr indent="-361950" lvl="0" marL="457200" marR="38100" rtl="0" algn="just">
              <a:lnSpc>
                <a:spcPct val="128571"/>
              </a:lnSpc>
              <a:spcBef>
                <a:spcPts val="0"/>
              </a:spcBef>
              <a:spcAft>
                <a:spcPts val="0"/>
              </a:spcAft>
              <a:buClr>
                <a:srgbClr val="202124"/>
              </a:buClr>
              <a:buSzPts val="2100"/>
              <a:buChar char="❏"/>
            </a:pPr>
            <a:r>
              <a:rPr lang="tr" sz="2100">
                <a:solidFill>
                  <a:srgbClr val="202124"/>
                </a:solidFill>
              </a:rPr>
              <a:t>Bilim insanları, var olan yaklaşık </a:t>
            </a:r>
            <a:r>
              <a:rPr b="1" lang="tr" sz="2100">
                <a:solidFill>
                  <a:srgbClr val="202124"/>
                </a:solidFill>
              </a:rPr>
              <a:t>8,7 milyon bitki </a:t>
            </a:r>
            <a:r>
              <a:rPr lang="tr" sz="2100">
                <a:solidFill>
                  <a:srgbClr val="202124"/>
                </a:solidFill>
              </a:rPr>
              <a:t>ve hayvan türü olduğunu tahmin ediyor. Ancak şu ana kadar çoğu böcek olan yaklaşık 1,2 milyon tür tanımlanmıştır. </a:t>
            </a:r>
            <a:r>
              <a:rPr b="1" i="1" lang="tr" sz="2100">
                <a:solidFill>
                  <a:srgbClr val="202124"/>
                </a:solidFill>
              </a:rPr>
              <a:t>Bu, milyonlarca başka organizmanın tam bir gizem olarak kaldığı anlamına gelir.</a:t>
            </a:r>
            <a:endParaRPr b="1" i="1" sz="2100">
              <a:solidFill>
                <a:srgbClr val="202124"/>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5"/>
          <p:cNvSpPr txBox="1"/>
          <p:nvPr>
            <p:ph type="title"/>
          </p:nvPr>
        </p:nvSpPr>
        <p:spPr>
          <a:xfrm>
            <a:off x="311700" y="410000"/>
            <a:ext cx="8520600" cy="6078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t/>
            </a:r>
            <a:endParaRPr/>
          </a:p>
        </p:txBody>
      </p:sp>
      <p:sp>
        <p:nvSpPr>
          <p:cNvPr id="111" name="Google Shape;111;p5"/>
          <p:cNvSpPr txBox="1"/>
          <p:nvPr>
            <p:ph idx="1" type="body"/>
          </p:nvPr>
        </p:nvSpPr>
        <p:spPr>
          <a:xfrm>
            <a:off x="311700" y="1229875"/>
            <a:ext cx="8520600" cy="33390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200"/>
              </a:spcAft>
              <a:buSzPts val="1800"/>
              <a:buNone/>
            </a:pPr>
            <a:r>
              <a:t/>
            </a:r>
            <a:endParaRPr/>
          </a:p>
        </p:txBody>
      </p:sp>
      <p:pic>
        <p:nvPicPr>
          <p:cNvPr id="112" name="Google Shape;112;p5"/>
          <p:cNvPicPr preferRelativeResize="0"/>
          <p:nvPr/>
        </p:nvPicPr>
        <p:blipFill rotWithShape="1">
          <a:blip r:embed="rId3">
            <a:alphaModFix/>
          </a:blip>
          <a:srcRect b="0" l="0" r="0" t="0"/>
          <a:stretch/>
        </p:blipFill>
        <p:spPr>
          <a:xfrm>
            <a:off x="0" y="0"/>
            <a:ext cx="9144000" cy="51435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6"/>
          <p:cNvSpPr txBox="1"/>
          <p:nvPr>
            <p:ph type="title"/>
          </p:nvPr>
        </p:nvSpPr>
        <p:spPr>
          <a:xfrm>
            <a:off x="311700" y="410000"/>
            <a:ext cx="8520600" cy="6078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b="1" lang="tr"/>
              <a:t>Peki Bitkilerde Durum Nasıl?</a:t>
            </a:r>
            <a:endParaRPr b="1"/>
          </a:p>
        </p:txBody>
      </p:sp>
      <p:sp>
        <p:nvSpPr>
          <p:cNvPr id="118" name="Google Shape;118;p6"/>
          <p:cNvSpPr txBox="1"/>
          <p:nvPr>
            <p:ph idx="1" type="body"/>
          </p:nvPr>
        </p:nvSpPr>
        <p:spPr>
          <a:xfrm>
            <a:off x="311700" y="1017800"/>
            <a:ext cx="8520600" cy="3551100"/>
          </a:xfrm>
          <a:prstGeom prst="rect">
            <a:avLst/>
          </a:prstGeom>
          <a:noFill/>
          <a:ln>
            <a:noFill/>
          </a:ln>
        </p:spPr>
        <p:txBody>
          <a:bodyPr anchorCtr="0" anchor="t" bIns="91425" lIns="91425" spcFirstLastPara="1" rIns="91425" wrap="square" tIns="91425">
            <a:noAutofit/>
          </a:bodyPr>
          <a:lstStyle/>
          <a:p>
            <a:pPr indent="-387350" lvl="0" marL="457200" rtl="0" algn="just">
              <a:lnSpc>
                <a:spcPct val="115000"/>
              </a:lnSpc>
              <a:spcBef>
                <a:spcPts val="0"/>
              </a:spcBef>
              <a:spcAft>
                <a:spcPts val="0"/>
              </a:spcAft>
              <a:buClr>
                <a:srgbClr val="000000"/>
              </a:buClr>
              <a:buSzPts val="2500"/>
              <a:buChar char="❏"/>
            </a:pPr>
            <a:r>
              <a:rPr lang="tr" sz="2500">
                <a:solidFill>
                  <a:srgbClr val="000000"/>
                </a:solidFill>
              </a:rPr>
              <a:t>Dünyada tahminen 320.000 bitki türü vardır. Bunların büyük çoğunluğu </a:t>
            </a:r>
            <a:r>
              <a:rPr lang="tr" sz="2500" u="sng">
                <a:solidFill>
                  <a:srgbClr val="000000"/>
                </a:solidFill>
              </a:rPr>
              <a:t>damarlı bitkilerdir</a:t>
            </a:r>
            <a:r>
              <a:rPr lang="tr" sz="2500">
                <a:solidFill>
                  <a:srgbClr val="000000"/>
                </a:solidFill>
              </a:rPr>
              <a:t>. </a:t>
            </a:r>
            <a:endParaRPr sz="2500">
              <a:solidFill>
                <a:srgbClr val="000000"/>
              </a:solidFill>
            </a:endParaRPr>
          </a:p>
          <a:p>
            <a:pPr indent="-387350" lvl="0" marL="457200" rtl="0" algn="just">
              <a:lnSpc>
                <a:spcPct val="115000"/>
              </a:lnSpc>
              <a:spcBef>
                <a:spcPts val="0"/>
              </a:spcBef>
              <a:spcAft>
                <a:spcPts val="0"/>
              </a:spcAft>
              <a:buClr>
                <a:srgbClr val="000000"/>
              </a:buClr>
              <a:buSzPts val="2500"/>
              <a:buChar char="❏"/>
            </a:pPr>
            <a:r>
              <a:rPr lang="tr" sz="2500">
                <a:solidFill>
                  <a:srgbClr val="000000"/>
                </a:solidFill>
              </a:rPr>
              <a:t>Dünyadaki tek tek bitki sayısını bilmek imkansız olsa da, </a:t>
            </a:r>
            <a:r>
              <a:rPr b="1" lang="tr" sz="2500">
                <a:solidFill>
                  <a:srgbClr val="000000"/>
                </a:solidFill>
              </a:rPr>
              <a:t>Nature Journal</a:t>
            </a:r>
            <a:r>
              <a:rPr lang="tr" sz="2500">
                <a:solidFill>
                  <a:srgbClr val="000000"/>
                </a:solidFill>
              </a:rPr>
              <a:t> tarafından yakın zamanda yayınlanan bir araştırma, ağaç sayısını 3 trilyonun üzerine çıkarmaktadır. </a:t>
            </a:r>
            <a:r>
              <a:rPr b="1" i="1" lang="tr" sz="2500">
                <a:solidFill>
                  <a:srgbClr val="000000"/>
                </a:solidFill>
              </a:rPr>
              <a:t>Bu, insan başına yaklaşık 400 ağaç demektir!</a:t>
            </a:r>
            <a:r>
              <a:rPr lang="tr" sz="2500">
                <a:solidFill>
                  <a:srgbClr val="000000"/>
                </a:solidFill>
              </a:rPr>
              <a:t> </a:t>
            </a:r>
            <a:endParaRPr sz="2500">
              <a:solidFill>
                <a:srgbClr val="000000"/>
              </a:solidFill>
            </a:endParaRPr>
          </a:p>
          <a:p>
            <a:pPr indent="0" lvl="0" marL="457200" rtl="0" algn="just">
              <a:lnSpc>
                <a:spcPct val="115000"/>
              </a:lnSpc>
              <a:spcBef>
                <a:spcPts val="1200"/>
              </a:spcBef>
              <a:spcAft>
                <a:spcPts val="1200"/>
              </a:spcAft>
              <a:buSzPts val="1800"/>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7"/>
          <p:cNvSpPr txBox="1"/>
          <p:nvPr>
            <p:ph idx="1" type="body"/>
          </p:nvPr>
        </p:nvSpPr>
        <p:spPr>
          <a:xfrm>
            <a:off x="235675" y="342050"/>
            <a:ext cx="8520600" cy="4188600"/>
          </a:xfrm>
          <a:prstGeom prst="rect">
            <a:avLst/>
          </a:prstGeom>
          <a:noFill/>
          <a:ln>
            <a:noFill/>
          </a:ln>
        </p:spPr>
        <p:txBody>
          <a:bodyPr anchorCtr="0" anchor="t" bIns="91425" lIns="91425" spcFirstLastPara="1" rIns="91425" wrap="square" tIns="91425">
            <a:normAutofit/>
          </a:bodyPr>
          <a:lstStyle/>
          <a:p>
            <a:pPr indent="-374650" lvl="0" marL="457200" rtl="0" algn="just">
              <a:lnSpc>
                <a:spcPct val="115000"/>
              </a:lnSpc>
              <a:spcBef>
                <a:spcPts val="0"/>
              </a:spcBef>
              <a:spcAft>
                <a:spcPts val="0"/>
              </a:spcAft>
              <a:buClr>
                <a:srgbClr val="000000"/>
              </a:buClr>
              <a:buSzPts val="2300"/>
              <a:buChar char="❏"/>
            </a:pPr>
            <a:r>
              <a:rPr lang="tr" sz="2300">
                <a:solidFill>
                  <a:srgbClr val="000000"/>
                </a:solidFill>
              </a:rPr>
              <a:t>Bitki türlerinin sayısını filumlara göre tahmin etmek mümkündür. Örneğin briyofitler, 10.000'den fazla yosun ve ot türü içerir. </a:t>
            </a:r>
            <a:endParaRPr sz="2300">
              <a:solidFill>
                <a:srgbClr val="000000"/>
              </a:solidFill>
            </a:endParaRPr>
          </a:p>
          <a:p>
            <a:pPr indent="-374650" lvl="0" marL="457200" rtl="0" algn="just">
              <a:lnSpc>
                <a:spcPct val="115000"/>
              </a:lnSpc>
              <a:spcBef>
                <a:spcPts val="0"/>
              </a:spcBef>
              <a:spcAft>
                <a:spcPts val="0"/>
              </a:spcAft>
              <a:buClr>
                <a:srgbClr val="000000"/>
              </a:buClr>
              <a:buSzPts val="2300"/>
              <a:buChar char="❏"/>
            </a:pPr>
            <a:r>
              <a:rPr lang="tr" sz="2300">
                <a:solidFill>
                  <a:srgbClr val="000000"/>
                </a:solidFill>
              </a:rPr>
              <a:t>Pteridofitler, 12.000 eğrelti otu türünden biraz daha fazlasını içerir.</a:t>
            </a:r>
            <a:endParaRPr sz="2300">
              <a:solidFill>
                <a:srgbClr val="000000"/>
              </a:solidFill>
            </a:endParaRPr>
          </a:p>
          <a:p>
            <a:pPr indent="-374650" lvl="0" marL="457200" rtl="0" algn="just">
              <a:lnSpc>
                <a:spcPct val="115000"/>
              </a:lnSpc>
              <a:spcBef>
                <a:spcPts val="0"/>
              </a:spcBef>
              <a:spcAft>
                <a:spcPts val="0"/>
              </a:spcAft>
              <a:buClr>
                <a:srgbClr val="000000"/>
              </a:buClr>
              <a:buSzPts val="2300"/>
              <a:buChar char="❏"/>
            </a:pPr>
            <a:r>
              <a:rPr lang="tr" sz="2300">
                <a:solidFill>
                  <a:srgbClr val="000000"/>
                </a:solidFill>
              </a:rPr>
              <a:t>Gymnospermler bireysel olarak çoktur, ancak çok az sayıda türe ayrılır, yaklaşık 1.100. </a:t>
            </a:r>
            <a:endParaRPr sz="2300">
              <a:solidFill>
                <a:srgbClr val="000000"/>
              </a:solidFill>
            </a:endParaRPr>
          </a:p>
          <a:p>
            <a:pPr indent="-374650" lvl="0" marL="457200" rtl="0" algn="just">
              <a:lnSpc>
                <a:spcPct val="115000"/>
              </a:lnSpc>
              <a:spcBef>
                <a:spcPts val="0"/>
              </a:spcBef>
              <a:spcAft>
                <a:spcPts val="0"/>
              </a:spcAft>
              <a:buClr>
                <a:srgbClr val="000000"/>
              </a:buClr>
              <a:buSzPts val="2300"/>
              <a:buChar char="❏"/>
            </a:pPr>
            <a:r>
              <a:rPr lang="tr" sz="2300">
                <a:solidFill>
                  <a:srgbClr val="000000"/>
                </a:solidFill>
              </a:rPr>
              <a:t>Angiospermler, neredeyse 300.000 farklı çiçekli bitki türü ile açık ara en yüksek sayıyı içerir.</a:t>
            </a:r>
            <a:endParaRPr sz="23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8"/>
          <p:cNvSpPr txBox="1"/>
          <p:nvPr>
            <p:ph type="title"/>
          </p:nvPr>
        </p:nvSpPr>
        <p:spPr>
          <a:xfrm>
            <a:off x="311700" y="410000"/>
            <a:ext cx="8520600" cy="6078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b="1" lang="tr"/>
              <a:t>Türkiye’de Kaç Tür Var?</a:t>
            </a:r>
            <a:endParaRPr b="1"/>
          </a:p>
        </p:txBody>
      </p:sp>
      <p:sp>
        <p:nvSpPr>
          <p:cNvPr id="129" name="Google Shape;129;p8"/>
          <p:cNvSpPr txBox="1"/>
          <p:nvPr>
            <p:ph idx="1" type="body"/>
          </p:nvPr>
        </p:nvSpPr>
        <p:spPr>
          <a:xfrm>
            <a:off x="311700" y="1076850"/>
            <a:ext cx="8520600" cy="34920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800"/>
              <a:buNone/>
            </a:pPr>
            <a:r>
              <a:rPr lang="tr" sz="2500"/>
              <a:t>8800 tohumlu bitki türü kaydı</a:t>
            </a:r>
            <a:endParaRPr sz="2500"/>
          </a:p>
          <a:p>
            <a:pPr indent="0" lvl="0" marL="0" rtl="0" algn="l">
              <a:lnSpc>
                <a:spcPct val="115000"/>
              </a:lnSpc>
              <a:spcBef>
                <a:spcPts val="1200"/>
              </a:spcBef>
              <a:spcAft>
                <a:spcPts val="0"/>
              </a:spcAft>
              <a:buSzPts val="1800"/>
              <a:buNone/>
            </a:pPr>
            <a:r>
              <a:rPr b="1" lang="tr" sz="2500">
                <a:solidFill>
                  <a:srgbClr val="202124"/>
                </a:solidFill>
                <a:highlight>
                  <a:srgbClr val="FFFFFF"/>
                </a:highlight>
              </a:rPr>
              <a:t>~</a:t>
            </a:r>
            <a:r>
              <a:rPr lang="tr" sz="2500"/>
              <a:t>1250 omurgalı türü kaydı</a:t>
            </a:r>
            <a:endParaRPr sz="2500"/>
          </a:p>
          <a:p>
            <a:pPr indent="0" lvl="0" marL="0" rtl="0" algn="l">
              <a:lnSpc>
                <a:spcPct val="115000"/>
              </a:lnSpc>
              <a:spcBef>
                <a:spcPts val="1200"/>
              </a:spcBef>
              <a:spcAft>
                <a:spcPts val="0"/>
              </a:spcAft>
              <a:buSzPts val="1800"/>
              <a:buNone/>
            </a:pPr>
            <a:r>
              <a:rPr b="1" lang="tr" sz="2500">
                <a:solidFill>
                  <a:srgbClr val="202124"/>
                </a:solidFill>
                <a:highlight>
                  <a:srgbClr val="FFFFFF"/>
                </a:highlight>
              </a:rPr>
              <a:t>~</a:t>
            </a:r>
            <a:r>
              <a:rPr lang="tr" sz="2500"/>
              <a:t>17,200 omurgasız türü kaydı</a:t>
            </a:r>
            <a:endParaRPr sz="2500"/>
          </a:p>
          <a:p>
            <a:pPr indent="0" lvl="0" marL="0" rtl="0" algn="l">
              <a:lnSpc>
                <a:spcPct val="115000"/>
              </a:lnSpc>
              <a:spcBef>
                <a:spcPts val="1200"/>
              </a:spcBef>
              <a:spcAft>
                <a:spcPts val="1200"/>
              </a:spcAft>
              <a:buSzPts val="1800"/>
              <a:buNone/>
            </a:pPr>
            <a:r>
              <a:rPr lang="tr" sz="2500">
                <a:highlight>
                  <a:srgbClr val="4A86E8"/>
                </a:highlight>
              </a:rPr>
              <a:t>Türkiye’de toplam yaklaşık 100.000 bitki, hayvan ve diğer canlı gruplarına ait tür olması tahmin ediliyor.</a:t>
            </a:r>
            <a:endParaRPr sz="2500">
              <a:highlight>
                <a:srgbClr val="4A86E8"/>
              </a:highlight>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9"/>
          <p:cNvSpPr txBox="1"/>
          <p:nvPr>
            <p:ph type="title"/>
          </p:nvPr>
        </p:nvSpPr>
        <p:spPr>
          <a:xfrm>
            <a:off x="311700" y="410000"/>
            <a:ext cx="8520600" cy="6078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b="1" lang="tr"/>
              <a:t>Biyolojik Çeşitliliğin Katmanları</a:t>
            </a:r>
            <a:endParaRPr b="1"/>
          </a:p>
        </p:txBody>
      </p:sp>
      <p:sp>
        <p:nvSpPr>
          <p:cNvPr id="135" name="Google Shape;135;p9"/>
          <p:cNvSpPr txBox="1"/>
          <p:nvPr>
            <p:ph idx="1" type="body"/>
          </p:nvPr>
        </p:nvSpPr>
        <p:spPr>
          <a:xfrm>
            <a:off x="4354750" y="1114850"/>
            <a:ext cx="4477500" cy="3454200"/>
          </a:xfrm>
          <a:prstGeom prst="rect">
            <a:avLst/>
          </a:prstGeom>
          <a:noFill/>
          <a:ln>
            <a:noFill/>
          </a:ln>
        </p:spPr>
        <p:txBody>
          <a:bodyPr anchorCtr="0" anchor="t" bIns="91425" lIns="91425" spcFirstLastPara="1" rIns="91425" wrap="square" tIns="91425">
            <a:normAutofit/>
          </a:bodyPr>
          <a:lstStyle/>
          <a:p>
            <a:pPr indent="-406400" lvl="0" marL="457200" rtl="0" algn="l">
              <a:lnSpc>
                <a:spcPct val="115000"/>
              </a:lnSpc>
              <a:spcBef>
                <a:spcPts val="0"/>
              </a:spcBef>
              <a:spcAft>
                <a:spcPts val="0"/>
              </a:spcAft>
              <a:buSzPts val="2800"/>
              <a:buChar char="-"/>
            </a:pPr>
            <a:r>
              <a:rPr lang="tr" sz="2800"/>
              <a:t>Genetik Çeşitlilik</a:t>
            </a:r>
            <a:endParaRPr sz="2800"/>
          </a:p>
          <a:p>
            <a:pPr indent="-406400" lvl="0" marL="457200" rtl="0" algn="l">
              <a:lnSpc>
                <a:spcPct val="115000"/>
              </a:lnSpc>
              <a:spcBef>
                <a:spcPts val="0"/>
              </a:spcBef>
              <a:spcAft>
                <a:spcPts val="0"/>
              </a:spcAft>
              <a:buSzPts val="2800"/>
              <a:buChar char="-"/>
            </a:pPr>
            <a:r>
              <a:rPr lang="tr" sz="2800"/>
              <a:t>Tür Çeşitliliği</a:t>
            </a:r>
            <a:endParaRPr sz="2800"/>
          </a:p>
          <a:p>
            <a:pPr indent="-406400" lvl="0" marL="457200" rtl="0" algn="l">
              <a:lnSpc>
                <a:spcPct val="115000"/>
              </a:lnSpc>
              <a:spcBef>
                <a:spcPts val="0"/>
              </a:spcBef>
              <a:spcAft>
                <a:spcPts val="0"/>
              </a:spcAft>
              <a:buSzPts val="2800"/>
              <a:buChar char="-"/>
            </a:pPr>
            <a:r>
              <a:rPr lang="tr" sz="2800"/>
              <a:t>Yaşam alanı ya da ekosistem çeşitliliği</a:t>
            </a:r>
            <a:endParaRPr sz="2800"/>
          </a:p>
          <a:p>
            <a:pPr indent="-406400" lvl="0" marL="457200" rtl="0" algn="l">
              <a:lnSpc>
                <a:spcPct val="115000"/>
              </a:lnSpc>
              <a:spcBef>
                <a:spcPts val="0"/>
              </a:spcBef>
              <a:spcAft>
                <a:spcPts val="0"/>
              </a:spcAft>
              <a:buSzPts val="2800"/>
              <a:buChar char="-"/>
            </a:pPr>
            <a:r>
              <a:rPr lang="tr" sz="2800"/>
              <a:t>Ekolojik İlişkiler Çeşitliliği</a:t>
            </a:r>
            <a:endParaRPr sz="2800"/>
          </a:p>
        </p:txBody>
      </p:sp>
      <p:pic>
        <p:nvPicPr>
          <p:cNvPr id="136" name="Google Shape;136;p9"/>
          <p:cNvPicPr preferRelativeResize="0"/>
          <p:nvPr/>
        </p:nvPicPr>
        <p:blipFill rotWithShape="1">
          <a:blip r:embed="rId3">
            <a:alphaModFix/>
          </a:blip>
          <a:srcRect b="0" l="0" r="0" t="0"/>
          <a:stretch/>
        </p:blipFill>
        <p:spPr>
          <a:xfrm>
            <a:off x="374575" y="1114850"/>
            <a:ext cx="4049950" cy="31524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10"/>
          <p:cNvSpPr txBox="1"/>
          <p:nvPr>
            <p:ph type="title"/>
          </p:nvPr>
        </p:nvSpPr>
        <p:spPr>
          <a:xfrm>
            <a:off x="311700" y="410000"/>
            <a:ext cx="8520600" cy="6078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b="1" lang="tr"/>
              <a:t>Biyolojik Çeşitlilik Neden Önemli?</a:t>
            </a:r>
            <a:endParaRPr b="1"/>
          </a:p>
        </p:txBody>
      </p:sp>
      <p:sp>
        <p:nvSpPr>
          <p:cNvPr id="142" name="Google Shape;142;p10"/>
          <p:cNvSpPr txBox="1"/>
          <p:nvPr>
            <p:ph idx="1" type="body"/>
          </p:nvPr>
        </p:nvSpPr>
        <p:spPr>
          <a:xfrm>
            <a:off x="311700" y="1017800"/>
            <a:ext cx="8520600" cy="3551100"/>
          </a:xfrm>
          <a:prstGeom prst="rect">
            <a:avLst/>
          </a:prstGeom>
          <a:noFill/>
          <a:ln>
            <a:noFill/>
          </a:ln>
        </p:spPr>
        <p:txBody>
          <a:bodyPr anchorCtr="0" anchor="t" bIns="91425" lIns="91425" spcFirstLastPara="1" rIns="91425" wrap="square" tIns="91425">
            <a:normAutofit fontScale="62500" lnSpcReduction="20000"/>
          </a:bodyPr>
          <a:lstStyle/>
          <a:p>
            <a:pPr indent="-366078" lvl="0" marL="457200" rtl="0" algn="just">
              <a:lnSpc>
                <a:spcPct val="115000"/>
              </a:lnSpc>
              <a:spcBef>
                <a:spcPts val="0"/>
              </a:spcBef>
              <a:spcAft>
                <a:spcPts val="0"/>
              </a:spcAft>
              <a:buClr>
                <a:srgbClr val="393838"/>
              </a:buClr>
              <a:buSzPct val="100000"/>
              <a:buChar char="❏"/>
            </a:pPr>
            <a:r>
              <a:rPr lang="tr" sz="3462">
                <a:solidFill>
                  <a:srgbClr val="393838"/>
                </a:solidFill>
              </a:rPr>
              <a:t>Ekosistemler ve barındırdıkları türler oldukça önemli biyolojik fonksiyonlara sahiptir. Buna örnek vermemiz gerekirse; yeşil bitkilerin karbondioksiti emerek atmosfere oksijen salması ve bu şekilde de çevreyi sağlıklı ve insan yaşamına uygun olacak şekilde tutması iyi bir örnek olur.</a:t>
            </a:r>
            <a:endParaRPr sz="3462">
              <a:solidFill>
                <a:srgbClr val="393838"/>
              </a:solidFill>
            </a:endParaRPr>
          </a:p>
          <a:p>
            <a:pPr indent="-366078" lvl="0" marL="457200" rtl="0" algn="just">
              <a:lnSpc>
                <a:spcPct val="115000"/>
              </a:lnSpc>
              <a:spcBef>
                <a:spcPts val="0"/>
              </a:spcBef>
              <a:spcAft>
                <a:spcPts val="0"/>
              </a:spcAft>
              <a:buClr>
                <a:srgbClr val="393838"/>
              </a:buClr>
              <a:buSzPct val="100000"/>
              <a:buChar char="❏"/>
            </a:pPr>
            <a:r>
              <a:rPr lang="tr" sz="3462">
                <a:solidFill>
                  <a:srgbClr val="393838"/>
                </a:solidFill>
              </a:rPr>
              <a:t>Farklı türden çeşitli hayvan, bitki, mikroorganizma ve mantar türleri aracılığıyla yakıt, ilaç, kıyafet, endüstriyel ürün ve yapı malzemelerinde kullanılan lif benzeri pek çok materyal elde edilir. Bu anlamda da biyolojik çeşitlilik oldukça önemlidir.</a:t>
            </a:r>
            <a:endParaRPr sz="3462">
              <a:solidFill>
                <a:srgbClr val="393838"/>
              </a:solidFill>
            </a:endParaRPr>
          </a:p>
          <a:p>
            <a:pPr indent="0" lvl="0" marL="0" rtl="0" algn="just">
              <a:lnSpc>
                <a:spcPct val="115000"/>
              </a:lnSpc>
              <a:spcBef>
                <a:spcPts val="0"/>
              </a:spcBef>
              <a:spcAft>
                <a:spcPts val="0"/>
              </a:spcAft>
              <a:buSzPct val="274285"/>
              <a:buNone/>
            </a:pPr>
            <a:r>
              <a:t/>
            </a:r>
            <a:endParaRPr sz="1050">
              <a:solidFill>
                <a:srgbClr val="393838"/>
              </a:solidFill>
              <a:highlight>
                <a:srgbClr val="FFFFFF"/>
              </a:highlight>
              <a:latin typeface="Arial"/>
              <a:ea typeface="Arial"/>
              <a:cs typeface="Arial"/>
              <a:sym typeface="Arial"/>
            </a:endParaRPr>
          </a:p>
          <a:p>
            <a:pPr indent="0" lvl="0" marL="0" rtl="0" algn="l">
              <a:lnSpc>
                <a:spcPct val="115000"/>
              </a:lnSpc>
              <a:spcBef>
                <a:spcPts val="0"/>
              </a:spcBef>
              <a:spcAft>
                <a:spcPts val="0"/>
              </a:spcAft>
              <a:buSzPct val="261818"/>
              <a:buNone/>
            </a:pPr>
            <a:r>
              <a:t/>
            </a:r>
            <a:endParaRPr sz="1100">
              <a:solidFill>
                <a:srgbClr val="000000"/>
              </a:solidFill>
              <a:latin typeface="Arial"/>
              <a:ea typeface="Arial"/>
              <a:cs typeface="Arial"/>
              <a:sym typeface="Arial"/>
            </a:endParaRPr>
          </a:p>
          <a:p>
            <a:pPr indent="0" lvl="0" marL="0" rtl="0" algn="l">
              <a:lnSpc>
                <a:spcPct val="115000"/>
              </a:lnSpc>
              <a:spcBef>
                <a:spcPts val="0"/>
              </a:spcBef>
              <a:spcAft>
                <a:spcPts val="1200"/>
              </a:spcAft>
              <a:buSzPct val="159999"/>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11"/>
          <p:cNvSpPr txBox="1"/>
          <p:nvPr>
            <p:ph idx="1" type="body"/>
          </p:nvPr>
        </p:nvSpPr>
        <p:spPr>
          <a:xfrm>
            <a:off x="311700" y="215375"/>
            <a:ext cx="8520600" cy="4353300"/>
          </a:xfrm>
          <a:prstGeom prst="rect">
            <a:avLst/>
          </a:prstGeom>
          <a:noFill/>
          <a:ln>
            <a:noFill/>
          </a:ln>
        </p:spPr>
        <p:txBody>
          <a:bodyPr anchorCtr="0" anchor="t" bIns="91425" lIns="91425" spcFirstLastPara="1" rIns="91425" wrap="square" tIns="91425">
            <a:noAutofit/>
          </a:bodyPr>
          <a:lstStyle/>
          <a:p>
            <a:pPr indent="-377825" lvl="0" marL="457200" rtl="0" algn="just">
              <a:lnSpc>
                <a:spcPct val="115000"/>
              </a:lnSpc>
              <a:spcBef>
                <a:spcPts val="0"/>
              </a:spcBef>
              <a:spcAft>
                <a:spcPts val="0"/>
              </a:spcAft>
              <a:buClr>
                <a:srgbClr val="393838"/>
              </a:buClr>
              <a:buSzPts val="2350"/>
              <a:buChar char="❏"/>
            </a:pPr>
            <a:r>
              <a:rPr lang="tr" sz="2350">
                <a:solidFill>
                  <a:srgbClr val="393838"/>
                </a:solidFill>
              </a:rPr>
              <a:t>Teknoloji ve tarım konularında gelinen güncel seviyede biyolojik çeşitliliğin katkıları olduğunu söylemek mümkündür.  </a:t>
            </a:r>
            <a:endParaRPr sz="2350">
              <a:solidFill>
                <a:srgbClr val="393838"/>
              </a:solidFill>
            </a:endParaRPr>
          </a:p>
          <a:p>
            <a:pPr indent="-377825" lvl="0" marL="457200" rtl="0" algn="just">
              <a:lnSpc>
                <a:spcPct val="115000"/>
              </a:lnSpc>
              <a:spcBef>
                <a:spcPts val="0"/>
              </a:spcBef>
              <a:spcAft>
                <a:spcPts val="0"/>
              </a:spcAft>
              <a:buClr>
                <a:srgbClr val="393838"/>
              </a:buClr>
              <a:buSzPts val="2350"/>
              <a:buChar char="❏"/>
            </a:pPr>
            <a:r>
              <a:rPr lang="tr" sz="2350">
                <a:solidFill>
                  <a:srgbClr val="393838"/>
                </a:solidFill>
              </a:rPr>
              <a:t>Biyolojik çeşitliliğin ve ekosistemlerin sağladığı olanaklar insan yaşamının devamlılığı açısından son derece önem taşır. </a:t>
            </a:r>
            <a:endParaRPr sz="2350">
              <a:solidFill>
                <a:srgbClr val="393838"/>
              </a:solidFill>
            </a:endParaRPr>
          </a:p>
          <a:p>
            <a:pPr indent="-377825" lvl="0" marL="457200" rtl="0" algn="just">
              <a:lnSpc>
                <a:spcPct val="115000"/>
              </a:lnSpc>
              <a:spcBef>
                <a:spcPts val="0"/>
              </a:spcBef>
              <a:spcAft>
                <a:spcPts val="0"/>
              </a:spcAft>
              <a:buClr>
                <a:srgbClr val="393838"/>
              </a:buClr>
              <a:buSzPts val="2350"/>
              <a:buChar char="❏"/>
            </a:pPr>
            <a:r>
              <a:rPr lang="tr" sz="2350">
                <a:solidFill>
                  <a:srgbClr val="393838"/>
                </a:solidFill>
              </a:rPr>
              <a:t>Biyolojik çeşitliliği meydana getiren bitki ve hayvan türleri eczacılık, ormancılık, tıp, balıkçılık, hayvancılık, sanayi ve tarım gibi alanlarda kullanılır. Bu alanlarda temiz hava ve su sağlamada oldukça etkin olur.</a:t>
            </a:r>
            <a:endParaRPr sz="25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pic>
        <p:nvPicPr>
          <p:cNvPr id="152" name="Google Shape;152;p12"/>
          <p:cNvPicPr preferRelativeResize="0"/>
          <p:nvPr/>
        </p:nvPicPr>
        <p:blipFill rotWithShape="1">
          <a:blip r:embed="rId3">
            <a:alphaModFix/>
          </a:blip>
          <a:srcRect b="0" l="0" r="0" t="0"/>
          <a:stretch/>
        </p:blipFill>
        <p:spPr>
          <a:xfrm>
            <a:off x="0" y="0"/>
            <a:ext cx="9144000" cy="51107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13"/>
          <p:cNvSpPr txBox="1"/>
          <p:nvPr>
            <p:ph type="title"/>
          </p:nvPr>
        </p:nvSpPr>
        <p:spPr>
          <a:xfrm>
            <a:off x="456075" y="410000"/>
            <a:ext cx="8376300" cy="6078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b="1" lang="tr"/>
              <a:t>Bitki Biyolojik Çeşitliliği Neden Önemlidir?</a:t>
            </a:r>
            <a:endParaRPr b="1"/>
          </a:p>
        </p:txBody>
      </p:sp>
      <p:sp>
        <p:nvSpPr>
          <p:cNvPr id="158" name="Google Shape;158;p13"/>
          <p:cNvSpPr txBox="1"/>
          <p:nvPr>
            <p:ph idx="1" type="body"/>
          </p:nvPr>
        </p:nvSpPr>
        <p:spPr>
          <a:xfrm>
            <a:off x="311700" y="1017800"/>
            <a:ext cx="8520600" cy="3551100"/>
          </a:xfrm>
          <a:prstGeom prst="rect">
            <a:avLst/>
          </a:prstGeom>
          <a:noFill/>
          <a:ln>
            <a:noFill/>
          </a:ln>
        </p:spPr>
        <p:txBody>
          <a:bodyPr anchorCtr="0" anchor="t" bIns="91425" lIns="91425" spcFirstLastPara="1" rIns="91425" wrap="square" tIns="91425">
            <a:normAutofit/>
          </a:bodyPr>
          <a:lstStyle/>
          <a:p>
            <a:pPr indent="-355600" lvl="0" marL="457200" rtl="0" algn="just">
              <a:lnSpc>
                <a:spcPct val="115000"/>
              </a:lnSpc>
              <a:spcBef>
                <a:spcPts val="0"/>
              </a:spcBef>
              <a:spcAft>
                <a:spcPts val="0"/>
              </a:spcAft>
              <a:buClr>
                <a:srgbClr val="444444"/>
              </a:buClr>
              <a:buSzPts val="2000"/>
              <a:buChar char="-"/>
            </a:pPr>
            <a:r>
              <a:rPr lang="tr" sz="2000">
                <a:solidFill>
                  <a:srgbClr val="444444"/>
                </a:solidFill>
              </a:rPr>
              <a:t>Bitkiler erozyonu önler, havayı temizler, toprak yoğunluğunu giderir ve toprağa organik maddeler kazandırır. </a:t>
            </a:r>
            <a:endParaRPr sz="2000">
              <a:solidFill>
                <a:srgbClr val="444444"/>
              </a:solidFill>
            </a:endParaRPr>
          </a:p>
          <a:p>
            <a:pPr indent="-355600" lvl="0" marL="457200" rtl="0" algn="just">
              <a:lnSpc>
                <a:spcPct val="115000"/>
              </a:lnSpc>
              <a:spcBef>
                <a:spcPts val="0"/>
              </a:spcBef>
              <a:spcAft>
                <a:spcPts val="0"/>
              </a:spcAft>
              <a:buClr>
                <a:srgbClr val="444444"/>
              </a:buClr>
              <a:buSzPts val="2000"/>
              <a:buChar char="-"/>
            </a:pPr>
            <a:r>
              <a:rPr lang="tr" sz="2000">
                <a:solidFill>
                  <a:srgbClr val="444444"/>
                </a:solidFill>
              </a:rPr>
              <a:t>Aynı zamanda hayvanlara beslenme ve barınma ortamı sağlamaktadır. Böylelikle ekosistemde devamlılık sağlar. </a:t>
            </a:r>
            <a:endParaRPr sz="2000">
              <a:solidFill>
                <a:srgbClr val="444444"/>
              </a:solidFill>
            </a:endParaRPr>
          </a:p>
          <a:p>
            <a:pPr indent="-355600" lvl="0" marL="457200" rtl="0" algn="just">
              <a:lnSpc>
                <a:spcPct val="115000"/>
              </a:lnSpc>
              <a:spcBef>
                <a:spcPts val="0"/>
              </a:spcBef>
              <a:spcAft>
                <a:spcPts val="0"/>
              </a:spcAft>
              <a:buClr>
                <a:srgbClr val="444444"/>
              </a:buClr>
              <a:buSzPts val="2000"/>
              <a:buChar char="-"/>
            </a:pPr>
            <a:r>
              <a:rPr lang="tr" sz="2000">
                <a:solidFill>
                  <a:srgbClr val="444444"/>
                </a:solidFill>
              </a:rPr>
              <a:t>Özellikle ülkemizde meşe, çam, palamut, ardıç, kavak gibi ağaçlar ormancılık alanında da fayda sağlamaktadır.</a:t>
            </a:r>
            <a:endParaRPr sz="2000">
              <a:solidFill>
                <a:srgbClr val="444444"/>
              </a:solidFill>
            </a:endParaRPr>
          </a:p>
          <a:p>
            <a:pPr indent="-355600" lvl="0" marL="457200" rtl="0" algn="just">
              <a:lnSpc>
                <a:spcPct val="115000"/>
              </a:lnSpc>
              <a:spcBef>
                <a:spcPts val="0"/>
              </a:spcBef>
              <a:spcAft>
                <a:spcPts val="0"/>
              </a:spcAft>
              <a:buClr>
                <a:srgbClr val="444444"/>
              </a:buClr>
              <a:buSzPts val="2000"/>
              <a:buChar char="-"/>
            </a:pPr>
            <a:r>
              <a:rPr lang="tr" sz="2000">
                <a:solidFill>
                  <a:srgbClr val="444444"/>
                </a:solidFill>
              </a:rPr>
              <a:t>İğde, ahlat, delice, melengiç, hünnap, yonca, üvez, mürdümlük, çitlenbik ve acur gibi meyve ve sebzelerde tıp alanında fayda sağlamaktadır.</a:t>
            </a:r>
            <a:endParaRPr sz="26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14"/>
          <p:cNvSpPr txBox="1"/>
          <p:nvPr>
            <p:ph type="title"/>
          </p:nvPr>
        </p:nvSpPr>
        <p:spPr>
          <a:xfrm>
            <a:off x="311700" y="410000"/>
            <a:ext cx="8520600" cy="6078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b="1" lang="tr"/>
              <a:t>Flora ve Floristik Kavramları</a:t>
            </a:r>
            <a:endParaRPr b="1"/>
          </a:p>
        </p:txBody>
      </p:sp>
      <p:sp>
        <p:nvSpPr>
          <p:cNvPr id="164" name="Google Shape;164;p14"/>
          <p:cNvSpPr txBox="1"/>
          <p:nvPr>
            <p:ph idx="1" type="body"/>
          </p:nvPr>
        </p:nvSpPr>
        <p:spPr>
          <a:xfrm>
            <a:off x="4117325" y="1127525"/>
            <a:ext cx="4715100" cy="3441300"/>
          </a:xfrm>
          <a:prstGeom prst="rect">
            <a:avLst/>
          </a:prstGeom>
          <a:noFill/>
          <a:ln>
            <a:noFill/>
          </a:ln>
        </p:spPr>
        <p:txBody>
          <a:bodyPr anchorCtr="0" anchor="t" bIns="91425" lIns="91425" spcFirstLastPara="1" rIns="91425" wrap="square" tIns="91425">
            <a:normAutofit/>
          </a:bodyPr>
          <a:lstStyle/>
          <a:p>
            <a:pPr indent="-419100" lvl="0" marL="457200" rtl="0" algn="l">
              <a:lnSpc>
                <a:spcPct val="115000"/>
              </a:lnSpc>
              <a:spcBef>
                <a:spcPts val="0"/>
              </a:spcBef>
              <a:spcAft>
                <a:spcPts val="0"/>
              </a:spcAft>
              <a:buSzPts val="3000"/>
              <a:buChar char="★"/>
            </a:pPr>
            <a:r>
              <a:rPr b="1" lang="tr" sz="3000"/>
              <a:t>Flora</a:t>
            </a:r>
            <a:r>
              <a:rPr lang="tr" sz="3000"/>
              <a:t>, bir bölgenin veya ülkenin bitkilerinin tümüdür.</a:t>
            </a:r>
            <a:endParaRPr sz="3000"/>
          </a:p>
          <a:p>
            <a:pPr indent="-419100" lvl="0" marL="457200" rtl="0" algn="l">
              <a:lnSpc>
                <a:spcPct val="115000"/>
              </a:lnSpc>
              <a:spcBef>
                <a:spcPts val="0"/>
              </a:spcBef>
              <a:spcAft>
                <a:spcPts val="0"/>
              </a:spcAft>
              <a:buSzPts val="3000"/>
              <a:buChar char="★"/>
            </a:pPr>
            <a:r>
              <a:rPr b="1" lang="tr" sz="3000"/>
              <a:t>Floristik</a:t>
            </a:r>
            <a:r>
              <a:rPr lang="tr" sz="3000"/>
              <a:t>, flora ile ilgili olandır.</a:t>
            </a:r>
            <a:endParaRPr sz="3000"/>
          </a:p>
        </p:txBody>
      </p:sp>
      <p:pic>
        <p:nvPicPr>
          <p:cNvPr id="165" name="Google Shape;165;p14"/>
          <p:cNvPicPr preferRelativeResize="0"/>
          <p:nvPr/>
        </p:nvPicPr>
        <p:blipFill rotWithShape="1">
          <a:blip r:embed="rId3">
            <a:alphaModFix/>
          </a:blip>
          <a:srcRect b="0" l="0" r="0" t="0"/>
          <a:stretch/>
        </p:blipFill>
        <p:spPr>
          <a:xfrm>
            <a:off x="497025" y="1163250"/>
            <a:ext cx="3366926" cy="3369876"/>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15"/>
          <p:cNvSpPr txBox="1"/>
          <p:nvPr>
            <p:ph type="title"/>
          </p:nvPr>
        </p:nvSpPr>
        <p:spPr>
          <a:xfrm>
            <a:off x="311700" y="410000"/>
            <a:ext cx="8520600" cy="6078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b="1" lang="tr"/>
              <a:t>Endemizm?</a:t>
            </a:r>
            <a:endParaRPr b="1"/>
          </a:p>
        </p:txBody>
      </p:sp>
      <p:sp>
        <p:nvSpPr>
          <p:cNvPr id="171" name="Google Shape;171;p15"/>
          <p:cNvSpPr txBox="1"/>
          <p:nvPr>
            <p:ph idx="1" type="body"/>
          </p:nvPr>
        </p:nvSpPr>
        <p:spPr>
          <a:xfrm>
            <a:off x="311700" y="1017800"/>
            <a:ext cx="8520600" cy="3551100"/>
          </a:xfrm>
          <a:prstGeom prst="rect">
            <a:avLst/>
          </a:prstGeom>
          <a:noFill/>
          <a:ln>
            <a:noFill/>
          </a:ln>
        </p:spPr>
        <p:txBody>
          <a:bodyPr anchorCtr="0" anchor="t" bIns="91425" lIns="91425" spcFirstLastPara="1" rIns="91425" wrap="square" tIns="91425">
            <a:normAutofit/>
          </a:bodyPr>
          <a:lstStyle/>
          <a:p>
            <a:pPr indent="-368300" lvl="0" marL="457200" rtl="0" algn="just">
              <a:lnSpc>
                <a:spcPct val="115000"/>
              </a:lnSpc>
              <a:spcBef>
                <a:spcPts val="0"/>
              </a:spcBef>
              <a:spcAft>
                <a:spcPts val="0"/>
              </a:spcAft>
              <a:buClr>
                <a:srgbClr val="4D5156"/>
              </a:buClr>
              <a:buSzPts val="2200"/>
              <a:buChar char="❏"/>
            </a:pPr>
            <a:r>
              <a:rPr b="1" lang="tr" sz="2200">
                <a:solidFill>
                  <a:srgbClr val="4D5156"/>
                </a:solidFill>
                <a:highlight>
                  <a:srgbClr val="FFFFFF"/>
                </a:highlight>
              </a:rPr>
              <a:t>Endemizm,</a:t>
            </a:r>
            <a:r>
              <a:rPr lang="tr" sz="2200">
                <a:solidFill>
                  <a:srgbClr val="4D5156"/>
                </a:solidFill>
                <a:highlight>
                  <a:srgbClr val="FFFFFF"/>
                </a:highlight>
              </a:rPr>
              <a:t> bulunduğu bölgenin ekolojik şartları yüzünden yalnızca belirli bölgede yaşayan/yetişen, dünyanın başka yerinde yaşama/yetişme ihtimali olmayan, yöreye özgü hayvan/bitki türüdür. </a:t>
            </a:r>
            <a:r>
              <a:rPr b="1" lang="tr" sz="2200">
                <a:solidFill>
                  <a:srgbClr val="4D5156"/>
                </a:solidFill>
                <a:highlight>
                  <a:srgbClr val="FFFFFF"/>
                </a:highlight>
              </a:rPr>
              <a:t>Latince </a:t>
            </a:r>
            <a:r>
              <a:rPr b="1" i="1" lang="tr" sz="2200">
                <a:solidFill>
                  <a:srgbClr val="4D5156"/>
                </a:solidFill>
                <a:highlight>
                  <a:srgbClr val="FFFFFF"/>
                </a:highlight>
              </a:rPr>
              <a:t>endemos </a:t>
            </a:r>
            <a:r>
              <a:rPr b="1" lang="tr" sz="2200">
                <a:solidFill>
                  <a:srgbClr val="4D5156"/>
                </a:solidFill>
                <a:highlight>
                  <a:srgbClr val="FFFFFF"/>
                </a:highlight>
              </a:rPr>
              <a:t>kelimesinden gelir ve "yerli" anlamında kullanılmaktadır.</a:t>
            </a:r>
            <a:endParaRPr b="1" sz="2200"/>
          </a:p>
          <a:p>
            <a:pPr indent="-368300" lvl="0" marL="457200" rtl="0" algn="just">
              <a:lnSpc>
                <a:spcPct val="115000"/>
              </a:lnSpc>
              <a:spcBef>
                <a:spcPts val="0"/>
              </a:spcBef>
              <a:spcAft>
                <a:spcPts val="0"/>
              </a:spcAft>
              <a:buClr>
                <a:schemeClr val="accent3"/>
              </a:buClr>
              <a:buSzPts val="2200"/>
              <a:buChar char="★"/>
            </a:pPr>
            <a:r>
              <a:rPr lang="tr" sz="2200">
                <a:solidFill>
                  <a:schemeClr val="accent3"/>
                </a:solidFill>
              </a:rPr>
              <a:t>Bir ülkenin floristik (bitkisel) zenginliği ve çeşitliliği, içerdiği nadir ve endemik taksonların çokluğu ile önem kazanır.</a:t>
            </a:r>
            <a:endParaRPr sz="2200">
              <a:solidFill>
                <a:schemeClr val="accent3"/>
              </a:solidFill>
            </a:endParaRPr>
          </a:p>
          <a:p>
            <a:pPr indent="0" lvl="0" marL="0" rtl="0" algn="l">
              <a:lnSpc>
                <a:spcPct val="115000"/>
              </a:lnSpc>
              <a:spcBef>
                <a:spcPts val="1200"/>
              </a:spcBef>
              <a:spcAft>
                <a:spcPts val="1200"/>
              </a:spcAft>
              <a:buSzPts val="1800"/>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16"/>
          <p:cNvSpPr txBox="1"/>
          <p:nvPr>
            <p:ph type="title"/>
          </p:nvPr>
        </p:nvSpPr>
        <p:spPr>
          <a:xfrm>
            <a:off x="311700" y="410000"/>
            <a:ext cx="8520600" cy="6078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t/>
            </a:r>
            <a:endParaRPr/>
          </a:p>
        </p:txBody>
      </p:sp>
      <p:sp>
        <p:nvSpPr>
          <p:cNvPr id="177" name="Google Shape;177;p16"/>
          <p:cNvSpPr txBox="1"/>
          <p:nvPr>
            <p:ph idx="1" type="body"/>
          </p:nvPr>
        </p:nvSpPr>
        <p:spPr>
          <a:xfrm>
            <a:off x="311700" y="1229875"/>
            <a:ext cx="8520600" cy="33390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200"/>
              </a:spcAft>
              <a:buSzPts val="1800"/>
              <a:buNone/>
            </a:pPr>
            <a:r>
              <a:t/>
            </a:r>
            <a:endParaRPr/>
          </a:p>
        </p:txBody>
      </p:sp>
      <p:pic>
        <p:nvPicPr>
          <p:cNvPr id="178" name="Google Shape;178;p16"/>
          <p:cNvPicPr preferRelativeResize="0"/>
          <p:nvPr/>
        </p:nvPicPr>
        <p:blipFill rotWithShape="1">
          <a:blip r:embed="rId3">
            <a:alphaModFix/>
          </a:blip>
          <a:srcRect b="0" l="0" r="0" t="0"/>
          <a:stretch/>
        </p:blipFill>
        <p:spPr>
          <a:xfrm>
            <a:off x="-1" y="0"/>
            <a:ext cx="9144000" cy="514350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17"/>
          <p:cNvSpPr txBox="1"/>
          <p:nvPr>
            <p:ph type="title"/>
          </p:nvPr>
        </p:nvSpPr>
        <p:spPr>
          <a:xfrm>
            <a:off x="311700" y="410000"/>
            <a:ext cx="8520600" cy="6078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t/>
            </a:r>
            <a:endParaRPr/>
          </a:p>
        </p:txBody>
      </p:sp>
      <p:sp>
        <p:nvSpPr>
          <p:cNvPr id="184" name="Google Shape;184;p17"/>
          <p:cNvSpPr txBox="1"/>
          <p:nvPr>
            <p:ph idx="1" type="body"/>
          </p:nvPr>
        </p:nvSpPr>
        <p:spPr>
          <a:xfrm>
            <a:off x="311700" y="1229875"/>
            <a:ext cx="8520600" cy="33390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200"/>
              </a:spcAft>
              <a:buSzPts val="1800"/>
              <a:buNone/>
            </a:pPr>
            <a:r>
              <a:t/>
            </a:r>
            <a:endParaRPr/>
          </a:p>
        </p:txBody>
      </p:sp>
      <p:pic>
        <p:nvPicPr>
          <p:cNvPr id="185" name="Google Shape;185;p17"/>
          <p:cNvPicPr preferRelativeResize="0"/>
          <p:nvPr/>
        </p:nvPicPr>
        <p:blipFill rotWithShape="1">
          <a:blip r:embed="rId3">
            <a:alphaModFix/>
          </a:blip>
          <a:srcRect b="0" l="0" r="0" t="0"/>
          <a:stretch/>
        </p:blipFill>
        <p:spPr>
          <a:xfrm>
            <a:off x="-595425" y="0"/>
            <a:ext cx="9739426" cy="51435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Geometric">
  <a:themeElements>
    <a:clrScheme name="Geometric">
      <a:dk1>
        <a:srgbClr val="2A3990"/>
      </a:dk1>
      <a:lt1>
        <a:srgbClr val="FFFFFF"/>
      </a:lt1>
      <a:dk2>
        <a:srgbClr val="434343"/>
      </a:dk2>
      <a:lt2>
        <a:srgbClr val="999999"/>
      </a:lt2>
      <a:accent1>
        <a:srgbClr val="212D74"/>
      </a:accent1>
      <a:accent2>
        <a:srgbClr val="3949AB"/>
      </a:accent2>
      <a:accent3>
        <a:srgbClr val="9C254D"/>
      </a:accent3>
      <a:accent4>
        <a:srgbClr val="D23369"/>
      </a:accent4>
      <a:accent5>
        <a:srgbClr val="F06292"/>
      </a:accent5>
      <a:accent6>
        <a:srgbClr val="7890CD"/>
      </a:accent6>
      <a:hlink>
        <a:srgbClr val="F06292"/>
      </a:hlink>
      <a:folHlink>
        <a:srgbClr val="F0629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